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6"/>
  </p:notesMasterIdLst>
  <p:sldIdLst>
    <p:sldId id="260" r:id="rId5"/>
    <p:sldId id="259" r:id="rId6"/>
    <p:sldId id="264" r:id="rId7"/>
    <p:sldId id="258" r:id="rId8"/>
    <p:sldId id="262" r:id="rId9"/>
    <p:sldId id="266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Leelawadee" panose="020B0502040204020203" pitchFamily="34" charset="-34"/>
      <p:regular r:id="rId23"/>
      <p:bold r:id="rId24"/>
    </p:embeddedFont>
    <p:embeddedFont>
      <p:font typeface="maaja" panose="02000000000000000000" pitchFamily="2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34A5D1-8975-4820-80BB-6FC8AF68BFFD}">
          <p14:sldIdLst>
            <p14:sldId id="260"/>
          </p14:sldIdLst>
        </p14:section>
        <p14:section name="Food" id="{4E11AE7D-6273-4D19-A456-B5C566EE452E}">
          <p14:sldIdLst>
            <p14:sldId id="259"/>
            <p14:sldId id="264"/>
            <p14:sldId id="258"/>
            <p14:sldId id="262"/>
          </p14:sldIdLst>
        </p14:section>
        <p14:section name="Good-Looking" id="{FA1C62B9-8397-466E-B738-2EDEE7E71348}">
          <p14:sldIdLst>
            <p14:sldId id="266"/>
            <p14:sldId id="265"/>
          </p14:sldIdLst>
        </p14:section>
        <p14:section name="Hobbies" id="{F4A05DCE-E961-4047-8537-424753849D59}">
          <p14:sldIdLst>
            <p14:sldId id="267"/>
            <p14:sldId id="268"/>
          </p14:sldIdLst>
        </p14:section>
        <p14:section name="Entertainment" id="{4C3EE277-A169-41EA-B857-99AC11ECE4E8}">
          <p14:sldIdLst>
            <p14:sldId id="269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0C"/>
    <a:srgbClr val="2F4C49"/>
    <a:srgbClr val="FBD665"/>
    <a:srgbClr val="92C8DC"/>
    <a:srgbClr val="2A93C0"/>
    <a:srgbClr val="1ABE85"/>
    <a:srgbClr val="0A469D"/>
    <a:srgbClr val="33CCCC"/>
    <a:srgbClr val="313B4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78552B-119F-47C6-9393-D37ABBB4A190}" v="1" dt="2021-07-01T19:19:04.8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suda Wongvoraruj" userId="a25cc144-50fe-441b-9acf-6092cda668d3" providerId="ADAL" clId="{A078552B-119F-47C6-9393-D37ABBB4A190}"/>
    <pc:docChg chg="modSld">
      <pc:chgData name="Srisuda Wongvoraruj" userId="a25cc144-50fe-441b-9acf-6092cda668d3" providerId="ADAL" clId="{A078552B-119F-47C6-9393-D37ABBB4A190}" dt="2021-07-01T19:19:04.860" v="1"/>
      <pc:docMkLst>
        <pc:docMk/>
      </pc:docMkLst>
      <pc:sldChg chg="modSp mod">
        <pc:chgData name="Srisuda Wongvoraruj" userId="a25cc144-50fe-441b-9acf-6092cda668d3" providerId="ADAL" clId="{A078552B-119F-47C6-9393-D37ABBB4A190}" dt="2021-07-01T19:19:04.860" v="1"/>
        <pc:sldMkLst>
          <pc:docMk/>
          <pc:sldMk cId="4201539638" sldId="260"/>
        </pc:sldMkLst>
        <pc:spChg chg="mod">
          <ac:chgData name="Srisuda Wongvoraruj" userId="a25cc144-50fe-441b-9acf-6092cda668d3" providerId="ADAL" clId="{A078552B-119F-47C6-9393-D37ABBB4A190}" dt="2021-07-01T19:19:04.860" v="1"/>
          <ac:spMkLst>
            <pc:docMk/>
            <pc:sldMk cId="4201539638" sldId="260"/>
            <ac:spMk id="17" creationId="{3FE7A757-369F-4534-A2A1-2E93B932BD9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A0978-1B4C-426E-AB22-6B74F09ABF0C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6D1AF-8E97-4633-BAD5-92DA214904F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922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474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52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14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34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39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883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6751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55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958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03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705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3F919-78DD-4E64-BBD4-8AA1231B8826}" type="datetimeFigureOut">
              <a:rPr lang="th-TH" smtClean="0"/>
              <a:t>02/07/64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7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slide" Target="slide6.xml"/><Relationship Id="rId12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11" Type="http://schemas.openxmlformats.org/officeDocument/2006/relationships/image" Target="../media/image4.png"/><Relationship Id="rId5" Type="http://schemas.openxmlformats.org/officeDocument/2006/relationships/image" Target="../media/image2.png"/><Relationship Id="rId10" Type="http://schemas.openxmlformats.org/officeDocument/2006/relationships/slide" Target="slide8.xml"/><Relationship Id="rId4" Type="http://schemas.openxmlformats.org/officeDocument/2006/relationships/slide" Target="slide2.xml"/><Relationship Id="rId9" Type="http://schemas.openxmlformats.org/officeDocument/2006/relationships/image" Target="../media/image4.png"/><Relationship Id="rId1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jpe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6A22DD2C-6799-4F61-888B-61702CB60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1321443"/>
                  </p:ext>
                </p:extLst>
              </p:nvPr>
            </p:nvGraphicFramePr>
            <p:xfrm>
              <a:off x="1" y="4599310"/>
              <a:ext cx="2454442" cy="1840832"/>
            </p:xfrm>
            <a:graphic>
              <a:graphicData uri="http://schemas.microsoft.com/office/powerpoint/2016/sectionzoom">
                <psez:sectionZm>
                  <psez:sectionZmObj sectionId="{4E11AE7D-6273-4D19-A456-B5C566EE452E}">
                    <psez:zmPr id="{5C529479-8025-4EB3-8CC4-B729E670DD33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4442" cy="18408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9" name="Section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22DD2C-6799-4F61-888B-61702CB60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" y="4599310"/>
                <a:ext cx="2454442" cy="184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D4A7CF20-38BC-4421-A148-A7B168074B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552314"/>
                  </p:ext>
                </p:extLst>
              </p:nvPr>
            </p:nvGraphicFramePr>
            <p:xfrm>
              <a:off x="2081698" y="3187369"/>
              <a:ext cx="2472372" cy="1854279"/>
            </p:xfrm>
            <a:graphic>
              <a:graphicData uri="http://schemas.microsoft.com/office/powerpoint/2016/sectionzoom">
                <psez:sectionZm>
                  <psez:sectionZmObj sectionId="{FA1C62B9-8397-466E-B738-2EDEE7E71348}">
                    <psez:zmPr id="{F2C2300E-E999-4FFA-9724-7D0C8763FB18}" transitionDur="1000" showBg="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2372" cy="185427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2" name="Section Zoom 11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D4A7CF20-38BC-4421-A148-A7B168074B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81698" y="3187369"/>
                <a:ext cx="2472372" cy="1854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CE636AAB-F99A-4068-A36F-39FB079BA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229779"/>
                  </p:ext>
                </p:extLst>
              </p:nvPr>
            </p:nvGraphicFramePr>
            <p:xfrm>
              <a:off x="4572000" y="3187369"/>
              <a:ext cx="2454443" cy="1840832"/>
            </p:xfrm>
            <a:graphic>
              <a:graphicData uri="http://schemas.microsoft.com/office/powerpoint/2016/sectionzoom">
                <psez:sectionZm>
                  <psez:sectionZmObj sectionId="{F4A05DCE-E961-4047-8537-424753849D59}">
                    <psez:zmPr id="{A3FA920B-9EBF-4904-9517-7683DD48B4F0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4443" cy="18408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4" name="Section Zoom 13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CE636AAB-F99A-4068-A36F-39FB079BA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72000" y="3187369"/>
                <a:ext cx="2454443" cy="184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A8C5050-A64B-4EA2-ABE3-D961BE80A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1116738"/>
                  </p:ext>
                </p:extLst>
              </p:nvPr>
            </p:nvGraphicFramePr>
            <p:xfrm>
              <a:off x="6671627" y="4774122"/>
              <a:ext cx="2472372" cy="1854279"/>
            </p:xfrm>
            <a:graphic>
              <a:graphicData uri="http://schemas.microsoft.com/office/powerpoint/2016/sectionzoom">
                <psez:sectionZm>
                  <psez:sectionZmObj sectionId="{4C3EE277-A169-41EA-B857-99AC11ECE4E8}">
                    <psez:zmPr id="{6CD3B31C-ABB4-4A4C-AE24-1C41627F41AA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2372" cy="185427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6" name="Section Zoom 15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3A8C5050-A64B-4EA2-ABE3-D961BE80A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6671627" y="4774122"/>
                <a:ext cx="2472372" cy="185427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FE7A757-369F-4534-A2A1-2E93B932BD9B}"/>
              </a:ext>
            </a:extLst>
          </p:cNvPr>
          <p:cNvSpPr txBox="1"/>
          <p:nvPr/>
        </p:nvSpPr>
        <p:spPr>
          <a:xfrm>
            <a:off x="4199255" y="0"/>
            <a:ext cx="494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 Srisuda Wongvoraruj 6220422067</a:t>
            </a:r>
          </a:p>
          <a:p>
            <a:pPr algn="r"/>
            <a:r>
              <a:rPr lang="en-US" sz="36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Analysis of customer behaviors</a:t>
            </a:r>
            <a:endParaRPr lang="th-TH" sz="36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1692443" y="3421576"/>
            <a:ext cx="5759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Entertainment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pic>
        <p:nvPicPr>
          <p:cNvPr id="6" name="Graphic 5" descr="Film strip outline">
            <a:extLst>
              <a:ext uri="{FF2B5EF4-FFF2-40B4-BE49-F238E27FC236}">
                <a16:creationId xmlns:a16="http://schemas.microsoft.com/office/drawing/2014/main" id="{A31C7D6D-E82B-45DA-9BFC-E7955CA6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12632">
            <a:off x="2865543" y="629759"/>
            <a:ext cx="2958353" cy="2958353"/>
          </a:xfrm>
          <a:prstGeom prst="rect">
            <a:avLst/>
          </a:prstGeom>
        </p:spPr>
      </p:pic>
      <p:pic>
        <p:nvPicPr>
          <p:cNvPr id="3" name="Graphic 2" descr="Popcorn outline">
            <a:extLst>
              <a:ext uri="{FF2B5EF4-FFF2-40B4-BE49-F238E27FC236}">
                <a16:creationId xmlns:a16="http://schemas.microsoft.com/office/drawing/2014/main" id="{EA9A9412-FDC6-408C-B837-D53B1F30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5181" y="1397840"/>
            <a:ext cx="2325918" cy="23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2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2BA0786-10E5-423B-87C1-E68F80B3F7E6}"/>
              </a:ext>
            </a:extLst>
          </p:cNvPr>
          <p:cNvSpPr txBox="1"/>
          <p:nvPr/>
        </p:nvSpPr>
        <p:spPr>
          <a:xfrm>
            <a:off x="0" y="5780782"/>
            <a:ext cx="9144000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and men both like to watch series, movies, YouTube videos, and Netflix, but not drama films or television shows.</a:t>
            </a:r>
            <a:endParaRPr lang="th-TH" sz="3200" b="1" dirty="0">
              <a:solidFill>
                <a:srgbClr val="C00000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3DE1E-2644-4D0B-B7B0-7EFE61603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9" t="9727" r="13235" b="12825"/>
          <a:stretch/>
        </p:blipFill>
        <p:spPr>
          <a:xfrm rot="20700000">
            <a:off x="4437529" y="447523"/>
            <a:ext cx="2534443" cy="265585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3CF28-1FF7-486F-9C49-0F9624B5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1240278" y="2590180"/>
            <a:ext cx="3106271" cy="215109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0E051-D955-4B37-9F6C-776EAEB0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4275308" y="3345623"/>
            <a:ext cx="3226638" cy="215109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FC2E7-724F-4848-9F08-8666862E4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41" t="18917" r="8944" b="18855"/>
          <a:stretch/>
        </p:blipFill>
        <p:spPr>
          <a:xfrm rot="20700000">
            <a:off x="941295" y="1103096"/>
            <a:ext cx="3106271" cy="134470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797DA2-0B20-4736-A02E-FB17F152C095}"/>
              </a:ext>
            </a:extLst>
          </p:cNvPr>
          <p:cNvSpPr txBox="1"/>
          <p:nvPr/>
        </p:nvSpPr>
        <p:spPr>
          <a:xfrm rot="20719538">
            <a:off x="388873" y="268777"/>
            <a:ext cx="3464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The majority of people's time is spent on YouTube channel.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34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2647917" y="3089286"/>
            <a:ext cx="384816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FOOD</a:t>
            </a:r>
            <a:endParaRPr lang="th-TH" sz="166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grpSp>
        <p:nvGrpSpPr>
          <p:cNvPr id="6" name="Graphic 9" descr="Fork and knife outline">
            <a:extLst>
              <a:ext uri="{FF2B5EF4-FFF2-40B4-BE49-F238E27FC236}">
                <a16:creationId xmlns:a16="http://schemas.microsoft.com/office/drawing/2014/main" id="{93D57EF9-5014-4489-B625-59CD66194645}"/>
              </a:ext>
            </a:extLst>
          </p:cNvPr>
          <p:cNvGrpSpPr/>
          <p:nvPr/>
        </p:nvGrpSpPr>
        <p:grpSpPr>
          <a:xfrm>
            <a:off x="3447263" y="1069011"/>
            <a:ext cx="2249474" cy="2253973"/>
            <a:chOff x="4155637" y="3012606"/>
            <a:chExt cx="834225" cy="835893"/>
          </a:xfrm>
          <a:solidFill>
            <a:schemeClr val="bg1"/>
          </a:solidFill>
        </p:grpSpPr>
        <p:sp>
          <p:nvSpPr>
            <p:cNvPr id="7" name="Graphic 9" descr="Fork and knife outline">
              <a:extLst>
                <a:ext uri="{FF2B5EF4-FFF2-40B4-BE49-F238E27FC236}">
                  <a16:creationId xmlns:a16="http://schemas.microsoft.com/office/drawing/2014/main" id="{BAB99CC0-E2D1-4DA5-BDC7-7E0713F84FC3}"/>
                </a:ext>
              </a:extLst>
            </p:cNvPr>
            <p:cNvSpPr/>
            <p:nvPr/>
          </p:nvSpPr>
          <p:spPr>
            <a:xfrm>
              <a:off x="4155637" y="3012606"/>
              <a:ext cx="418600" cy="419527"/>
            </a:xfrm>
            <a:custGeom>
              <a:avLst/>
              <a:gdLst>
                <a:gd name="connsiteX0" fmla="*/ 236883 w 418600"/>
                <a:gd name="connsiteY0" fmla="*/ 362825 h 419527"/>
                <a:gd name="connsiteX1" fmla="*/ 266972 w 418600"/>
                <a:gd name="connsiteY1" fmla="*/ 365235 h 419527"/>
                <a:gd name="connsiteX2" fmla="*/ 282803 w 418600"/>
                <a:gd name="connsiteY2" fmla="*/ 368407 h 419527"/>
                <a:gd name="connsiteX3" fmla="*/ 311292 w 418600"/>
                <a:gd name="connsiteY3" fmla="*/ 384009 h 419527"/>
                <a:gd name="connsiteX4" fmla="*/ 345582 w 418600"/>
                <a:gd name="connsiteY4" fmla="*/ 419527 h 419527"/>
                <a:gd name="connsiteX5" fmla="*/ 359422 w 418600"/>
                <a:gd name="connsiteY5" fmla="*/ 406440 h 419527"/>
                <a:gd name="connsiteX6" fmla="*/ 324998 w 418600"/>
                <a:gd name="connsiteY6" fmla="*/ 370769 h 419527"/>
                <a:gd name="connsiteX7" fmla="*/ 286546 w 418600"/>
                <a:gd name="connsiteY7" fmla="*/ 349719 h 419527"/>
                <a:gd name="connsiteX8" fmla="*/ 270715 w 418600"/>
                <a:gd name="connsiteY8" fmla="*/ 346547 h 419527"/>
                <a:gd name="connsiteX9" fmla="*/ 237016 w 418600"/>
                <a:gd name="connsiteY9" fmla="*/ 343766 h 419527"/>
                <a:gd name="connsiteX10" fmla="*/ 140737 w 418600"/>
                <a:gd name="connsiteY10" fmla="*/ 295436 h 419527"/>
                <a:gd name="connsiteX11" fmla="*/ 20722 w 418600"/>
                <a:gd name="connsiteY11" fmla="*/ 143159 h 419527"/>
                <a:gd name="connsiteX12" fmla="*/ 21875 w 418600"/>
                <a:gd name="connsiteY12" fmla="*/ 131072 h 419527"/>
                <a:gd name="connsiteX13" fmla="*/ 23246 w 418600"/>
                <a:gd name="connsiteY13" fmla="*/ 129701 h 419527"/>
                <a:gd name="connsiteX14" fmla="*/ 36715 w 418600"/>
                <a:gd name="connsiteY14" fmla="*/ 129701 h 419527"/>
                <a:gd name="connsiteX15" fmla="*/ 185857 w 418600"/>
                <a:gd name="connsiteY15" fmla="*/ 278834 h 419527"/>
                <a:gd name="connsiteX16" fmla="*/ 202269 w 418600"/>
                <a:gd name="connsiteY16" fmla="*/ 278834 h 419527"/>
                <a:gd name="connsiteX17" fmla="*/ 202269 w 418600"/>
                <a:gd name="connsiteY17" fmla="*/ 262422 h 419527"/>
                <a:gd name="connsiteX18" fmla="*/ 53126 w 418600"/>
                <a:gd name="connsiteY18" fmla="*/ 113308 h 419527"/>
                <a:gd name="connsiteX19" fmla="*/ 53126 w 418600"/>
                <a:gd name="connsiteY19" fmla="*/ 99840 h 419527"/>
                <a:gd name="connsiteX20" fmla="*/ 61527 w 418600"/>
                <a:gd name="connsiteY20" fmla="*/ 91429 h 419527"/>
                <a:gd name="connsiteX21" fmla="*/ 74996 w 418600"/>
                <a:gd name="connsiteY21" fmla="*/ 91429 h 419527"/>
                <a:gd name="connsiteX22" fmla="*/ 224119 w 418600"/>
                <a:gd name="connsiteY22" fmla="*/ 240553 h 419527"/>
                <a:gd name="connsiteX23" fmla="*/ 240531 w 418600"/>
                <a:gd name="connsiteY23" fmla="*/ 240553 h 419527"/>
                <a:gd name="connsiteX24" fmla="*/ 240531 w 418600"/>
                <a:gd name="connsiteY24" fmla="*/ 224141 h 419527"/>
                <a:gd name="connsiteX25" fmla="*/ 91407 w 418600"/>
                <a:gd name="connsiteY25" fmla="*/ 75027 h 419527"/>
                <a:gd name="connsiteX26" fmla="*/ 91407 w 418600"/>
                <a:gd name="connsiteY26" fmla="*/ 61559 h 419527"/>
                <a:gd name="connsiteX27" fmla="*/ 99808 w 418600"/>
                <a:gd name="connsiteY27" fmla="*/ 53148 h 419527"/>
                <a:gd name="connsiteX28" fmla="*/ 113277 w 418600"/>
                <a:gd name="connsiteY28" fmla="*/ 53148 h 419527"/>
                <a:gd name="connsiteX29" fmla="*/ 262400 w 418600"/>
                <a:gd name="connsiteY29" fmla="*/ 202272 h 419527"/>
                <a:gd name="connsiteX30" fmla="*/ 278793 w 418600"/>
                <a:gd name="connsiteY30" fmla="*/ 202969 h 419527"/>
                <a:gd name="connsiteX31" fmla="*/ 279489 w 418600"/>
                <a:gd name="connsiteY31" fmla="*/ 186576 h 419527"/>
                <a:gd name="connsiteX32" fmla="*/ 278802 w 418600"/>
                <a:gd name="connsiteY32" fmla="*/ 185889 h 419527"/>
                <a:gd name="connsiteX33" fmla="*/ 129660 w 418600"/>
                <a:gd name="connsiteY33" fmla="*/ 36746 h 419527"/>
                <a:gd name="connsiteX34" fmla="*/ 129660 w 418600"/>
                <a:gd name="connsiteY34" fmla="*/ 23278 h 419527"/>
                <a:gd name="connsiteX35" fmla="*/ 131088 w 418600"/>
                <a:gd name="connsiteY35" fmla="*/ 21840 h 419527"/>
                <a:gd name="connsiteX36" fmla="*/ 137832 w 418600"/>
                <a:gd name="connsiteY36" fmla="*/ 19049 h 419527"/>
                <a:gd name="connsiteX37" fmla="*/ 143119 w 418600"/>
                <a:gd name="connsiteY37" fmla="*/ 20658 h 419527"/>
                <a:gd name="connsiteX38" fmla="*/ 294566 w 418600"/>
                <a:gd name="connsiteY38" fmla="*/ 141540 h 419527"/>
                <a:gd name="connsiteX39" fmla="*/ 342905 w 418600"/>
                <a:gd name="connsiteY39" fmla="*/ 238219 h 419527"/>
                <a:gd name="connsiteX40" fmla="*/ 345220 w 418600"/>
                <a:gd name="connsiteY40" fmla="*/ 272671 h 419527"/>
                <a:gd name="connsiteX41" fmla="*/ 348925 w 418600"/>
                <a:gd name="connsiteY41" fmla="*/ 294007 h 419527"/>
                <a:gd name="connsiteX42" fmla="*/ 364165 w 418600"/>
                <a:gd name="connsiteY42" fmla="*/ 322582 h 419527"/>
                <a:gd name="connsiteX43" fmla="*/ 405123 w 418600"/>
                <a:gd name="connsiteY43" fmla="*/ 361777 h 419527"/>
                <a:gd name="connsiteX44" fmla="*/ 418601 w 418600"/>
                <a:gd name="connsiteY44" fmla="*/ 348309 h 419527"/>
                <a:gd name="connsiteX45" fmla="*/ 377357 w 418600"/>
                <a:gd name="connsiteY45" fmla="*/ 308818 h 419527"/>
                <a:gd name="connsiteX46" fmla="*/ 367728 w 418600"/>
                <a:gd name="connsiteY46" fmla="*/ 290721 h 419527"/>
                <a:gd name="connsiteX47" fmla="*/ 364032 w 418600"/>
                <a:gd name="connsiteY47" fmla="*/ 269375 h 419527"/>
                <a:gd name="connsiteX48" fmla="*/ 361994 w 418600"/>
                <a:gd name="connsiteY48" fmla="*/ 238133 h 419527"/>
                <a:gd name="connsiteX49" fmla="*/ 308082 w 418600"/>
                <a:gd name="connsiteY49" fmla="*/ 128034 h 419527"/>
                <a:gd name="connsiteX50" fmla="*/ 153748 w 418600"/>
                <a:gd name="connsiteY50" fmla="*/ 4828 h 419527"/>
                <a:gd name="connsiteX51" fmla="*/ 117649 w 418600"/>
                <a:gd name="connsiteY51" fmla="*/ 8371 h 419527"/>
                <a:gd name="connsiteX52" fmla="*/ 116229 w 418600"/>
                <a:gd name="connsiteY52" fmla="*/ 9790 h 419527"/>
                <a:gd name="connsiteX53" fmla="*/ 107895 w 418600"/>
                <a:gd name="connsiteY53" fmla="*/ 31346 h 419527"/>
                <a:gd name="connsiteX54" fmla="*/ 106543 w 418600"/>
                <a:gd name="connsiteY54" fmla="*/ 31346 h 419527"/>
                <a:gd name="connsiteX55" fmla="*/ 86340 w 418600"/>
                <a:gd name="connsiteY55" fmla="*/ 39718 h 419527"/>
                <a:gd name="connsiteX56" fmla="*/ 77939 w 418600"/>
                <a:gd name="connsiteY56" fmla="*/ 48129 h 419527"/>
                <a:gd name="connsiteX57" fmla="*/ 69566 w 418600"/>
                <a:gd name="connsiteY57" fmla="*/ 68331 h 419527"/>
                <a:gd name="connsiteX58" fmla="*/ 69566 w 418600"/>
                <a:gd name="connsiteY58" fmla="*/ 69665 h 419527"/>
                <a:gd name="connsiteX59" fmla="*/ 68233 w 418600"/>
                <a:gd name="connsiteY59" fmla="*/ 69665 h 419527"/>
                <a:gd name="connsiteX60" fmla="*/ 48030 w 418600"/>
                <a:gd name="connsiteY60" fmla="*/ 78037 h 419527"/>
                <a:gd name="connsiteX61" fmla="*/ 39629 w 418600"/>
                <a:gd name="connsiteY61" fmla="*/ 86448 h 419527"/>
                <a:gd name="connsiteX62" fmla="*/ 31305 w 418600"/>
                <a:gd name="connsiteY62" fmla="*/ 107984 h 419527"/>
                <a:gd name="connsiteX63" fmla="*/ 29952 w 418600"/>
                <a:gd name="connsiteY63" fmla="*/ 107984 h 419527"/>
                <a:gd name="connsiteX64" fmla="*/ 9749 w 418600"/>
                <a:gd name="connsiteY64" fmla="*/ 116356 h 419527"/>
                <a:gd name="connsiteX65" fmla="*/ 8387 w 418600"/>
                <a:gd name="connsiteY65" fmla="*/ 117709 h 419527"/>
                <a:gd name="connsiteX66" fmla="*/ 4958 w 418600"/>
                <a:gd name="connsiteY66" fmla="*/ 154018 h 419527"/>
                <a:gd name="connsiteX67" fmla="*/ 127107 w 418600"/>
                <a:gd name="connsiteY67" fmla="*/ 308761 h 419527"/>
                <a:gd name="connsiteX68" fmla="*/ 236883 w 418600"/>
                <a:gd name="connsiteY68" fmla="*/ 362825 h 41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8600" h="419527">
                  <a:moveTo>
                    <a:pt x="236883" y="362825"/>
                  </a:moveTo>
                  <a:cubicBezTo>
                    <a:pt x="246966" y="362691"/>
                    <a:pt x="257039" y="363498"/>
                    <a:pt x="266972" y="365235"/>
                  </a:cubicBezTo>
                  <a:lnTo>
                    <a:pt x="282803" y="368407"/>
                  </a:lnTo>
                  <a:cubicBezTo>
                    <a:pt x="293669" y="370578"/>
                    <a:pt x="303610" y="376023"/>
                    <a:pt x="311292" y="384009"/>
                  </a:cubicBezTo>
                  <a:lnTo>
                    <a:pt x="345582" y="419527"/>
                  </a:lnTo>
                  <a:lnTo>
                    <a:pt x="359422" y="406440"/>
                  </a:lnTo>
                  <a:lnTo>
                    <a:pt x="324998" y="370769"/>
                  </a:lnTo>
                  <a:cubicBezTo>
                    <a:pt x="314617" y="360008"/>
                    <a:pt x="301204" y="352667"/>
                    <a:pt x="286546" y="349719"/>
                  </a:cubicBezTo>
                  <a:lnTo>
                    <a:pt x="270715" y="346547"/>
                  </a:lnTo>
                  <a:cubicBezTo>
                    <a:pt x="259596" y="344553"/>
                    <a:pt x="248312" y="343622"/>
                    <a:pt x="237016" y="343766"/>
                  </a:cubicBezTo>
                  <a:cubicBezTo>
                    <a:pt x="207393" y="343565"/>
                    <a:pt x="174351" y="329049"/>
                    <a:pt x="140737" y="295436"/>
                  </a:cubicBezTo>
                  <a:cubicBezTo>
                    <a:pt x="91207" y="244677"/>
                    <a:pt x="36410" y="166134"/>
                    <a:pt x="20722" y="143159"/>
                  </a:cubicBezTo>
                  <a:cubicBezTo>
                    <a:pt x="18156" y="139376"/>
                    <a:pt x="18640" y="134302"/>
                    <a:pt x="21875" y="131072"/>
                  </a:cubicBezTo>
                  <a:lnTo>
                    <a:pt x="23246" y="129701"/>
                  </a:lnTo>
                  <a:cubicBezTo>
                    <a:pt x="26966" y="125982"/>
                    <a:pt x="32995" y="125982"/>
                    <a:pt x="36715" y="129701"/>
                  </a:cubicBezTo>
                  <a:lnTo>
                    <a:pt x="185857" y="278834"/>
                  </a:lnTo>
                  <a:cubicBezTo>
                    <a:pt x="190389" y="283366"/>
                    <a:pt x="197737" y="283366"/>
                    <a:pt x="202269" y="278834"/>
                  </a:cubicBezTo>
                  <a:cubicBezTo>
                    <a:pt x="206801" y="274302"/>
                    <a:pt x="206801" y="266954"/>
                    <a:pt x="202269" y="262422"/>
                  </a:cubicBezTo>
                  <a:lnTo>
                    <a:pt x="53126" y="113308"/>
                  </a:lnTo>
                  <a:cubicBezTo>
                    <a:pt x="49408" y="109589"/>
                    <a:pt x="49408" y="103559"/>
                    <a:pt x="53126" y="99840"/>
                  </a:cubicBezTo>
                  <a:lnTo>
                    <a:pt x="61527" y="91429"/>
                  </a:lnTo>
                  <a:cubicBezTo>
                    <a:pt x="65247" y="87711"/>
                    <a:pt x="71276" y="87711"/>
                    <a:pt x="74996" y="91429"/>
                  </a:cubicBezTo>
                  <a:lnTo>
                    <a:pt x="224119" y="240553"/>
                  </a:lnTo>
                  <a:cubicBezTo>
                    <a:pt x="228651" y="245085"/>
                    <a:pt x="235999" y="245085"/>
                    <a:pt x="240531" y="240553"/>
                  </a:cubicBezTo>
                  <a:cubicBezTo>
                    <a:pt x="245063" y="236021"/>
                    <a:pt x="245063" y="228673"/>
                    <a:pt x="240531" y="224141"/>
                  </a:cubicBezTo>
                  <a:lnTo>
                    <a:pt x="91407" y="75027"/>
                  </a:lnTo>
                  <a:cubicBezTo>
                    <a:pt x="87689" y="71308"/>
                    <a:pt x="87689" y="65278"/>
                    <a:pt x="91407" y="61559"/>
                  </a:cubicBezTo>
                  <a:lnTo>
                    <a:pt x="99808" y="53148"/>
                  </a:lnTo>
                  <a:cubicBezTo>
                    <a:pt x="103528" y="49430"/>
                    <a:pt x="109557" y="49430"/>
                    <a:pt x="113277" y="53148"/>
                  </a:cubicBezTo>
                  <a:lnTo>
                    <a:pt x="262400" y="202272"/>
                  </a:lnTo>
                  <a:cubicBezTo>
                    <a:pt x="266734" y="206990"/>
                    <a:pt x="274073" y="207303"/>
                    <a:pt x="278793" y="202969"/>
                  </a:cubicBezTo>
                  <a:cubicBezTo>
                    <a:pt x="283511" y="198634"/>
                    <a:pt x="283823" y="191295"/>
                    <a:pt x="279489" y="186576"/>
                  </a:cubicBezTo>
                  <a:cubicBezTo>
                    <a:pt x="279270" y="186337"/>
                    <a:pt x="279040" y="186108"/>
                    <a:pt x="278802" y="185889"/>
                  </a:cubicBezTo>
                  <a:lnTo>
                    <a:pt x="129660" y="36746"/>
                  </a:lnTo>
                  <a:cubicBezTo>
                    <a:pt x="125941" y="33027"/>
                    <a:pt x="125941" y="26997"/>
                    <a:pt x="129660" y="23278"/>
                  </a:cubicBezTo>
                  <a:lnTo>
                    <a:pt x="131088" y="21840"/>
                  </a:lnTo>
                  <a:cubicBezTo>
                    <a:pt x="132876" y="20051"/>
                    <a:pt x="135303" y="19047"/>
                    <a:pt x="137832" y="19049"/>
                  </a:cubicBezTo>
                  <a:cubicBezTo>
                    <a:pt x="139715" y="19046"/>
                    <a:pt x="141556" y="19607"/>
                    <a:pt x="143119" y="20658"/>
                  </a:cubicBezTo>
                  <a:cubicBezTo>
                    <a:pt x="197027" y="56462"/>
                    <a:pt x="247702" y="96910"/>
                    <a:pt x="294566" y="141540"/>
                  </a:cubicBezTo>
                  <a:cubicBezTo>
                    <a:pt x="328332" y="175306"/>
                    <a:pt x="342829" y="208501"/>
                    <a:pt x="342905" y="238219"/>
                  </a:cubicBezTo>
                  <a:cubicBezTo>
                    <a:pt x="342703" y="249748"/>
                    <a:pt x="343477" y="261273"/>
                    <a:pt x="345220" y="272671"/>
                  </a:cubicBezTo>
                  <a:lnTo>
                    <a:pt x="348925" y="294007"/>
                  </a:lnTo>
                  <a:cubicBezTo>
                    <a:pt x="350825" y="304914"/>
                    <a:pt x="356166" y="314928"/>
                    <a:pt x="364165" y="322582"/>
                  </a:cubicBezTo>
                  <a:lnTo>
                    <a:pt x="405123" y="361777"/>
                  </a:lnTo>
                  <a:lnTo>
                    <a:pt x="418601" y="348309"/>
                  </a:lnTo>
                  <a:lnTo>
                    <a:pt x="377357" y="308818"/>
                  </a:lnTo>
                  <a:cubicBezTo>
                    <a:pt x="372287" y="303977"/>
                    <a:pt x="368911" y="297631"/>
                    <a:pt x="367728" y="290721"/>
                  </a:cubicBezTo>
                  <a:lnTo>
                    <a:pt x="364032" y="269375"/>
                  </a:lnTo>
                  <a:cubicBezTo>
                    <a:pt x="362470" y="259038"/>
                    <a:pt x="361789" y="248586"/>
                    <a:pt x="361994" y="238133"/>
                  </a:cubicBezTo>
                  <a:cubicBezTo>
                    <a:pt x="361898" y="201281"/>
                    <a:pt x="343258" y="163210"/>
                    <a:pt x="308082" y="128034"/>
                  </a:cubicBezTo>
                  <a:cubicBezTo>
                    <a:pt x="260318" y="82555"/>
                    <a:pt x="208678" y="41330"/>
                    <a:pt x="153748" y="4828"/>
                  </a:cubicBezTo>
                  <a:cubicBezTo>
                    <a:pt x="142412" y="-2759"/>
                    <a:pt x="127294" y="-1275"/>
                    <a:pt x="117649" y="8371"/>
                  </a:cubicBezTo>
                  <a:lnTo>
                    <a:pt x="116229" y="9790"/>
                  </a:lnTo>
                  <a:cubicBezTo>
                    <a:pt x="110534" y="15477"/>
                    <a:pt x="107507" y="23306"/>
                    <a:pt x="107895" y="31346"/>
                  </a:cubicBezTo>
                  <a:cubicBezTo>
                    <a:pt x="107447" y="31346"/>
                    <a:pt x="107000" y="31346"/>
                    <a:pt x="106543" y="31346"/>
                  </a:cubicBezTo>
                  <a:cubicBezTo>
                    <a:pt x="98960" y="31324"/>
                    <a:pt x="91685" y="34339"/>
                    <a:pt x="86340" y="39718"/>
                  </a:cubicBezTo>
                  <a:lnTo>
                    <a:pt x="77939" y="48129"/>
                  </a:lnTo>
                  <a:cubicBezTo>
                    <a:pt x="72558" y="53472"/>
                    <a:pt x="69543" y="60748"/>
                    <a:pt x="69566" y="68331"/>
                  </a:cubicBezTo>
                  <a:cubicBezTo>
                    <a:pt x="69566" y="68769"/>
                    <a:pt x="69566" y="69217"/>
                    <a:pt x="69566" y="69665"/>
                  </a:cubicBezTo>
                  <a:cubicBezTo>
                    <a:pt x="69128" y="69665"/>
                    <a:pt x="68681" y="69665"/>
                    <a:pt x="68233" y="69665"/>
                  </a:cubicBezTo>
                  <a:cubicBezTo>
                    <a:pt x="60650" y="69643"/>
                    <a:pt x="53375" y="72658"/>
                    <a:pt x="48030" y="78037"/>
                  </a:cubicBezTo>
                  <a:lnTo>
                    <a:pt x="39629" y="86448"/>
                  </a:lnTo>
                  <a:cubicBezTo>
                    <a:pt x="33935" y="92127"/>
                    <a:pt x="30911" y="99951"/>
                    <a:pt x="31305" y="107984"/>
                  </a:cubicBezTo>
                  <a:cubicBezTo>
                    <a:pt x="30857" y="107984"/>
                    <a:pt x="30409" y="107984"/>
                    <a:pt x="29952" y="107984"/>
                  </a:cubicBezTo>
                  <a:cubicBezTo>
                    <a:pt x="22369" y="107962"/>
                    <a:pt x="15094" y="110977"/>
                    <a:pt x="9749" y="116356"/>
                  </a:cubicBezTo>
                  <a:lnTo>
                    <a:pt x="8387" y="117709"/>
                  </a:lnTo>
                  <a:cubicBezTo>
                    <a:pt x="-1335" y="127414"/>
                    <a:pt x="-2775" y="142664"/>
                    <a:pt x="4958" y="154018"/>
                  </a:cubicBezTo>
                  <a:cubicBezTo>
                    <a:pt x="20837" y="177126"/>
                    <a:pt x="76491" y="256917"/>
                    <a:pt x="127107" y="308761"/>
                  </a:cubicBezTo>
                  <a:cubicBezTo>
                    <a:pt x="162283" y="343937"/>
                    <a:pt x="200192" y="362577"/>
                    <a:pt x="236883" y="362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" name="Graphic 9" descr="Fork and knife outline">
              <a:extLst>
                <a:ext uri="{FF2B5EF4-FFF2-40B4-BE49-F238E27FC236}">
                  <a16:creationId xmlns:a16="http://schemas.microsoft.com/office/drawing/2014/main" id="{198D8E18-56A6-4FCF-B38B-69CBF1D3ED85}"/>
                </a:ext>
              </a:extLst>
            </p:cNvPr>
            <p:cNvSpPr/>
            <p:nvPr/>
          </p:nvSpPr>
          <p:spPr>
            <a:xfrm>
              <a:off x="4606185" y="3498418"/>
              <a:ext cx="360385" cy="325525"/>
            </a:xfrm>
            <a:custGeom>
              <a:avLst/>
              <a:gdLst>
                <a:gd name="connsiteX0" fmla="*/ 111690 w 360385"/>
                <a:gd name="connsiteY0" fmla="*/ 0 h 325525"/>
                <a:gd name="connsiteX1" fmla="*/ 99003 w 360385"/>
                <a:gd name="connsiteY1" fmla="*/ 14230 h 325525"/>
                <a:gd name="connsiteX2" fmla="*/ 328336 w 360385"/>
                <a:gd name="connsiteY2" fmla="*/ 233801 h 325525"/>
                <a:gd name="connsiteX3" fmla="*/ 329844 w 360385"/>
                <a:gd name="connsiteY3" fmla="*/ 293496 h 325525"/>
                <a:gd name="connsiteX4" fmla="*/ 270149 w 360385"/>
                <a:gd name="connsiteY4" fmla="*/ 295004 h 325525"/>
                <a:gd name="connsiteX5" fmla="*/ 268757 w 360385"/>
                <a:gd name="connsiteY5" fmla="*/ 293618 h 325525"/>
                <a:gd name="connsiteX6" fmla="*/ 21203 w 360385"/>
                <a:gd name="connsiteY6" fmla="*/ 37052 h 325525"/>
                <a:gd name="connsiteX7" fmla="*/ 8572 w 360385"/>
                <a:gd name="connsiteY7" fmla="*/ 33242 h 325525"/>
                <a:gd name="connsiteX8" fmla="*/ 0 w 360385"/>
                <a:gd name="connsiteY8" fmla="*/ 42482 h 325525"/>
                <a:gd name="connsiteX9" fmla="*/ 255051 w 360385"/>
                <a:gd name="connsiteY9" fmla="*/ 306819 h 325525"/>
                <a:gd name="connsiteX10" fmla="*/ 341679 w 360385"/>
                <a:gd name="connsiteY10" fmla="*/ 308330 h 325525"/>
                <a:gd name="connsiteX11" fmla="*/ 343190 w 360385"/>
                <a:gd name="connsiteY11" fmla="*/ 221702 h 325525"/>
                <a:gd name="connsiteX12" fmla="*/ 341509 w 360385"/>
                <a:gd name="connsiteY12" fmla="*/ 220028 h 32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85" h="325525">
                  <a:moveTo>
                    <a:pt x="111690" y="0"/>
                  </a:moveTo>
                  <a:lnTo>
                    <a:pt x="99003" y="14230"/>
                  </a:lnTo>
                  <a:lnTo>
                    <a:pt x="328336" y="233801"/>
                  </a:lnTo>
                  <a:cubicBezTo>
                    <a:pt x="345237" y="249868"/>
                    <a:pt x="345912" y="276595"/>
                    <a:pt x="329844" y="293496"/>
                  </a:cubicBezTo>
                  <a:cubicBezTo>
                    <a:pt x="313776" y="310397"/>
                    <a:pt x="287050" y="311072"/>
                    <a:pt x="270149" y="295004"/>
                  </a:cubicBezTo>
                  <a:cubicBezTo>
                    <a:pt x="269675" y="294553"/>
                    <a:pt x="269211" y="294090"/>
                    <a:pt x="268757" y="293618"/>
                  </a:cubicBezTo>
                  <a:lnTo>
                    <a:pt x="21203" y="37052"/>
                  </a:lnTo>
                  <a:cubicBezTo>
                    <a:pt x="17155" y="36005"/>
                    <a:pt x="12992" y="34804"/>
                    <a:pt x="8572" y="33242"/>
                  </a:cubicBezTo>
                  <a:lnTo>
                    <a:pt x="0" y="42482"/>
                  </a:lnTo>
                  <a:lnTo>
                    <a:pt x="255051" y="306819"/>
                  </a:lnTo>
                  <a:cubicBezTo>
                    <a:pt x="278556" y="331159"/>
                    <a:pt x="317341" y="331835"/>
                    <a:pt x="341679" y="308330"/>
                  </a:cubicBezTo>
                  <a:cubicBezTo>
                    <a:pt x="366018" y="284825"/>
                    <a:pt x="366694" y="246040"/>
                    <a:pt x="343190" y="221702"/>
                  </a:cubicBezTo>
                  <a:cubicBezTo>
                    <a:pt x="342641" y="221132"/>
                    <a:pt x="342080" y="220574"/>
                    <a:pt x="341509" y="220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" name="Graphic 9" descr="Fork and knife outline">
              <a:extLst>
                <a:ext uri="{FF2B5EF4-FFF2-40B4-BE49-F238E27FC236}">
                  <a16:creationId xmlns:a16="http://schemas.microsoft.com/office/drawing/2014/main" id="{AEE89B33-1122-4817-8EC3-CCB5200A3855}"/>
                </a:ext>
              </a:extLst>
            </p:cNvPr>
            <p:cNvSpPr/>
            <p:nvPr/>
          </p:nvSpPr>
          <p:spPr>
            <a:xfrm>
              <a:off x="4194399" y="3055267"/>
              <a:ext cx="795463" cy="793232"/>
            </a:xfrm>
            <a:custGeom>
              <a:avLst/>
              <a:gdLst>
                <a:gd name="connsiteX0" fmla="*/ 785813 w 795463"/>
                <a:gd name="connsiteY0" fmla="*/ 18450 h 793232"/>
                <a:gd name="connsiteX1" fmla="*/ 750028 w 795463"/>
                <a:gd name="connsiteY1" fmla="*/ 0 h 793232"/>
                <a:gd name="connsiteX2" fmla="*/ 749075 w 795463"/>
                <a:gd name="connsiteY2" fmla="*/ 0 h 793232"/>
                <a:gd name="connsiteX3" fmla="*/ 709375 w 795463"/>
                <a:gd name="connsiteY3" fmla="*/ 16621 h 793232"/>
                <a:gd name="connsiteX4" fmla="*/ 360760 w 795463"/>
                <a:gd name="connsiteY4" fmla="*/ 365236 h 793232"/>
                <a:gd name="connsiteX5" fmla="*/ 19003 w 795463"/>
                <a:gd name="connsiteY5" fmla="*/ 688362 h 793232"/>
                <a:gd name="connsiteX6" fmla="*/ 16611 w 795463"/>
                <a:gd name="connsiteY6" fmla="*/ 774229 h 793232"/>
                <a:gd name="connsiteX7" fmla="*/ 60723 w 795463"/>
                <a:gd name="connsiteY7" fmla="*/ 793233 h 793232"/>
                <a:gd name="connsiteX8" fmla="*/ 105242 w 795463"/>
                <a:gd name="connsiteY8" fmla="*/ 773782 h 793232"/>
                <a:gd name="connsiteX9" fmla="*/ 412748 w 795463"/>
                <a:gd name="connsiteY9" fmla="*/ 442608 h 793232"/>
                <a:gd name="connsiteX10" fmla="*/ 457944 w 795463"/>
                <a:gd name="connsiteY10" fmla="*/ 455152 h 793232"/>
                <a:gd name="connsiteX11" fmla="*/ 483528 w 795463"/>
                <a:gd name="connsiteY11" fmla="*/ 445027 h 793232"/>
                <a:gd name="connsiteX12" fmla="*/ 696021 w 795463"/>
                <a:gd name="connsiteY12" fmla="*/ 206483 h 793232"/>
                <a:gd name="connsiteX13" fmla="*/ 793852 w 795463"/>
                <a:gd name="connsiteY13" fmla="*/ 59798 h 793232"/>
                <a:gd name="connsiteX14" fmla="*/ 785813 w 795463"/>
                <a:gd name="connsiteY14" fmla="*/ 18450 h 793232"/>
                <a:gd name="connsiteX15" fmla="*/ 775460 w 795463"/>
                <a:gd name="connsiteY15" fmla="*/ 54835 h 793232"/>
                <a:gd name="connsiteX16" fmla="*/ 681791 w 795463"/>
                <a:gd name="connsiteY16" fmla="*/ 193815 h 793232"/>
                <a:gd name="connsiteX17" fmla="*/ 469536 w 795463"/>
                <a:gd name="connsiteY17" fmla="*/ 432102 h 793232"/>
                <a:gd name="connsiteX18" fmla="*/ 457944 w 795463"/>
                <a:gd name="connsiteY18" fmla="*/ 436102 h 793232"/>
                <a:gd name="connsiteX19" fmla="*/ 408185 w 795463"/>
                <a:gd name="connsiteY19" fmla="*/ 419529 h 793232"/>
                <a:gd name="connsiteX20" fmla="*/ 91279 w 795463"/>
                <a:gd name="connsiteY20" fmla="*/ 760857 h 793232"/>
                <a:gd name="connsiteX21" fmla="*/ 32365 w 795463"/>
                <a:gd name="connsiteY21" fmla="*/ 762811 h 793232"/>
                <a:gd name="connsiteX22" fmla="*/ 30411 w 795463"/>
                <a:gd name="connsiteY22" fmla="*/ 703897 h 793232"/>
                <a:gd name="connsiteX23" fmla="*/ 32090 w 795463"/>
                <a:gd name="connsiteY23" fmla="*/ 702202 h 793232"/>
                <a:gd name="connsiteX24" fmla="*/ 373971 w 795463"/>
                <a:gd name="connsiteY24" fmla="*/ 378885 h 793232"/>
                <a:gd name="connsiteX25" fmla="*/ 722777 w 795463"/>
                <a:gd name="connsiteY25" fmla="*/ 30080 h 793232"/>
                <a:gd name="connsiteX26" fmla="*/ 748999 w 795463"/>
                <a:gd name="connsiteY26" fmla="*/ 19040 h 793232"/>
                <a:gd name="connsiteX27" fmla="*/ 749647 w 795463"/>
                <a:gd name="connsiteY27" fmla="*/ 19040 h 793232"/>
                <a:gd name="connsiteX28" fmla="*/ 776474 w 795463"/>
                <a:gd name="connsiteY28" fmla="*/ 48575 h 793232"/>
                <a:gd name="connsiteX29" fmla="*/ 775460 w 795463"/>
                <a:gd name="connsiteY29" fmla="*/ 54835 h 79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95463" h="793232">
                  <a:moveTo>
                    <a:pt x="785813" y="18450"/>
                  </a:moveTo>
                  <a:cubicBezTo>
                    <a:pt x="777387" y="7089"/>
                    <a:pt x="764170" y="275"/>
                    <a:pt x="750028" y="0"/>
                  </a:cubicBezTo>
                  <a:lnTo>
                    <a:pt x="749075" y="0"/>
                  </a:lnTo>
                  <a:cubicBezTo>
                    <a:pt x="734154" y="16"/>
                    <a:pt x="719857" y="6001"/>
                    <a:pt x="709375" y="16621"/>
                  </a:cubicBezTo>
                  <a:lnTo>
                    <a:pt x="360760" y="365236"/>
                  </a:lnTo>
                  <a:lnTo>
                    <a:pt x="19003" y="688362"/>
                  </a:lnTo>
                  <a:cubicBezTo>
                    <a:pt x="-5369" y="711414"/>
                    <a:pt x="-6439" y="749858"/>
                    <a:pt x="16611" y="774229"/>
                  </a:cubicBezTo>
                  <a:cubicBezTo>
                    <a:pt x="28080" y="786355"/>
                    <a:pt x="44033" y="793228"/>
                    <a:pt x="60723" y="793233"/>
                  </a:cubicBezTo>
                  <a:cubicBezTo>
                    <a:pt x="77616" y="793198"/>
                    <a:pt x="93739" y="786154"/>
                    <a:pt x="105242" y="773782"/>
                  </a:cubicBezTo>
                  <a:lnTo>
                    <a:pt x="412748" y="442608"/>
                  </a:lnTo>
                  <a:cubicBezTo>
                    <a:pt x="426840" y="449726"/>
                    <a:pt x="442199" y="453989"/>
                    <a:pt x="457944" y="455152"/>
                  </a:cubicBezTo>
                  <a:cubicBezTo>
                    <a:pt x="467532" y="455618"/>
                    <a:pt x="476856" y="451928"/>
                    <a:pt x="483528" y="445027"/>
                  </a:cubicBezTo>
                  <a:lnTo>
                    <a:pt x="696021" y="206483"/>
                  </a:lnTo>
                  <a:cubicBezTo>
                    <a:pt x="751485" y="144228"/>
                    <a:pt x="784394" y="94879"/>
                    <a:pt x="793852" y="59798"/>
                  </a:cubicBezTo>
                  <a:cubicBezTo>
                    <a:pt x="797636" y="45511"/>
                    <a:pt x="794674" y="30278"/>
                    <a:pt x="785813" y="18450"/>
                  </a:cubicBezTo>
                  <a:close/>
                  <a:moveTo>
                    <a:pt x="775460" y="54835"/>
                  </a:moveTo>
                  <a:cubicBezTo>
                    <a:pt x="769268" y="77819"/>
                    <a:pt x="747580" y="119967"/>
                    <a:pt x="681791" y="193815"/>
                  </a:cubicBezTo>
                  <a:lnTo>
                    <a:pt x="469536" y="432102"/>
                  </a:lnTo>
                  <a:cubicBezTo>
                    <a:pt x="466406" y="435006"/>
                    <a:pt x="462199" y="436457"/>
                    <a:pt x="457944" y="436102"/>
                  </a:cubicBezTo>
                  <a:cubicBezTo>
                    <a:pt x="442370" y="436102"/>
                    <a:pt x="418691" y="424434"/>
                    <a:pt x="408185" y="419529"/>
                  </a:cubicBezTo>
                  <a:lnTo>
                    <a:pt x="91279" y="760857"/>
                  </a:lnTo>
                  <a:cubicBezTo>
                    <a:pt x="75549" y="777665"/>
                    <a:pt x="49173" y="778540"/>
                    <a:pt x="32365" y="762811"/>
                  </a:cubicBezTo>
                  <a:cubicBezTo>
                    <a:pt x="15557" y="747082"/>
                    <a:pt x="14682" y="720705"/>
                    <a:pt x="30411" y="703897"/>
                  </a:cubicBezTo>
                  <a:cubicBezTo>
                    <a:pt x="30954" y="703316"/>
                    <a:pt x="31514" y="702751"/>
                    <a:pt x="32090" y="702202"/>
                  </a:cubicBezTo>
                  <a:lnTo>
                    <a:pt x="373971" y="378885"/>
                  </a:lnTo>
                  <a:lnTo>
                    <a:pt x="722777" y="30080"/>
                  </a:lnTo>
                  <a:cubicBezTo>
                    <a:pt x="729694" y="23048"/>
                    <a:pt x="739135" y="19073"/>
                    <a:pt x="748999" y="19040"/>
                  </a:cubicBezTo>
                  <a:lnTo>
                    <a:pt x="749647" y="19040"/>
                  </a:lnTo>
                  <a:cubicBezTo>
                    <a:pt x="765211" y="19788"/>
                    <a:pt x="777222" y="33011"/>
                    <a:pt x="776474" y="48575"/>
                  </a:cubicBezTo>
                  <a:cubicBezTo>
                    <a:pt x="776372" y="50693"/>
                    <a:pt x="776032" y="52793"/>
                    <a:pt x="775460" y="54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02012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70EE84E7-2A89-4A20-90EA-C9AEF97B6388}"/>
              </a:ext>
            </a:extLst>
          </p:cNvPr>
          <p:cNvSpPr/>
          <p:nvPr/>
        </p:nvSpPr>
        <p:spPr>
          <a:xfrm>
            <a:off x="4607129" y="25427"/>
            <a:ext cx="457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F70A9-B2FB-44F8-A1D7-5782A051B545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A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551C7-B9D6-469E-81BC-03E8865A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06" b="45714" l="39429" r="49000">
                        <a14:foregroundMark x1="42571" y1="5510" x2="42571" y2="5510"/>
                        <a14:foregroundMark x1="45143" y1="42857" x2="45143" y2="42857"/>
                        <a14:foregroundMark x1="45857" y1="45714" x2="45857" y2="45714"/>
                      </a14:backgroundRemoval>
                    </a14:imgEffect>
                  </a14:imgLayer>
                </a14:imgProps>
              </a:ext>
            </a:extLst>
          </a:blip>
          <a:srcRect l="38244" t="2653" r="49794" b="52255"/>
          <a:stretch/>
        </p:blipFill>
        <p:spPr>
          <a:xfrm>
            <a:off x="278756" y="1907773"/>
            <a:ext cx="559624" cy="1476629"/>
          </a:xfrm>
          <a:prstGeom prst="rect">
            <a:avLst/>
          </a:prstGeom>
        </p:spPr>
      </p:pic>
      <p:pic>
        <p:nvPicPr>
          <p:cNvPr id="1026" name="Picture 2" descr="14,107 Silhouette generation Vectors - Free &amp;amp; Royalty-free Silhouette  generation Vector Images | Depositphotos®">
            <a:extLst>
              <a:ext uri="{FF2B5EF4-FFF2-40B4-BE49-F238E27FC236}">
                <a16:creationId xmlns:a16="http://schemas.microsoft.com/office/drawing/2014/main" id="{4A7E1AE8-50B5-42FE-B3F5-1D3C35DEB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07" b="91632" l="24000" r="36667">
                        <a14:foregroundMark x1="24000" y1="58996" x2="24000" y2="58996"/>
                        <a14:foregroundMark x1="29500" y1="88285" x2="29500" y2="88285"/>
                        <a14:foregroundMark x1="29500" y1="92050" x2="29500" y2="92050"/>
                        <a14:foregroundMark x1="36833" y1="92050" x2="36833" y2="92050"/>
                        <a14:foregroundMark x1="30167" y1="29707" x2="30167" y2="29707"/>
                        <a14:foregroundMark x1="26000" y1="45188" x2="26000" y2="45188"/>
                        <a14:foregroundMark x1="25667" y1="47699" x2="25667" y2="47699"/>
                        <a14:foregroundMark x1="27833" y1="53975" x2="27833" y2="53975"/>
                        <a14:foregroundMark x1="26667" y1="43515" x2="26667" y2="43515"/>
                        <a14:foregroundMark x1="26000" y1="43515" x2="26000" y2="43515"/>
                        <a14:foregroundMark x1="25000" y1="47699" x2="25000" y2="47699"/>
                        <a14:foregroundMark x1="25667" y1="46025" x2="25667" y2="46025"/>
                        <a14:foregroundMark x1="28000" y1="51883" x2="28000" y2="51883"/>
                        <a14:foregroundMark x1="28000" y1="53138" x2="28000" y2="53556"/>
                        <a14:foregroundMark x1="28000" y1="52301" x2="28000" y2="53138"/>
                        <a14:foregroundMark x1="28055" y1="52301" x2="28333" y2="53138"/>
                        <a14:foregroundMark x1="27500" y1="50628" x2="28055" y2="52301"/>
                        <a14:foregroundMark x1="28333" y1="52301" x2="28333" y2="51883"/>
                        <a14:foregroundMark x1="28333" y1="53138" x2="28333" y2="52301"/>
                        <a14:foregroundMark x1="25667" y1="47280" x2="25667" y2="47280"/>
                        <a14:foregroundMark x1="25333" y1="47699" x2="25333" y2="47699"/>
                        <a14:backgroundMark x1="24667" y1="46862" x2="24667" y2="46862"/>
                        <a14:backgroundMark x1="24833" y1="48117" x2="24833" y2="48117"/>
                        <a14:backgroundMark x1="25000" y1="47699" x2="25000" y2="47699"/>
                        <a14:backgroundMark x1="25833" y1="47699" x2="25833" y2="47699"/>
                        <a14:backgroundMark x1="27000" y1="43515" x2="27000" y2="43515"/>
                        <a14:backgroundMark x1="26167" y1="43515" x2="26167" y2="43515"/>
                        <a14:backgroundMark x1="26667" y1="42678" x2="26667" y2="42678"/>
                        <a14:backgroundMark x1="34333" y1="64017" x2="34333" y2="64017"/>
                        <a14:backgroundMark x1="25500" y1="45607" x2="25500" y2="45607"/>
                        <a14:backgroundMark x1="28167" y1="52301" x2="28167" y2="52301"/>
                        <a14:backgroundMark x1="27833" y1="53138" x2="27833" y2="53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25613" r="61428" b="5595"/>
          <a:stretch/>
        </p:blipFill>
        <p:spPr bwMode="auto">
          <a:xfrm>
            <a:off x="58436" y="383731"/>
            <a:ext cx="821650" cy="14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14,107 Silhouette generation Vectors - Free &amp;amp; Royalty-free Silhouette  generation Vector Images | Depositphotos®">
            <a:extLst>
              <a:ext uri="{FF2B5EF4-FFF2-40B4-BE49-F238E27FC236}">
                <a16:creationId xmlns:a16="http://schemas.microsoft.com/office/drawing/2014/main" id="{97DB1668-69D1-4F65-A406-0D0D3203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05" b="89540" l="39000" r="48000">
                        <a14:foregroundMark x1="44333" y1="89958" x2="44333" y2="89958"/>
                        <a14:foregroundMark x1="44000" y1="25105" x2="44000" y2="25105"/>
                        <a14:foregroundMark x1="47500" y1="62343" x2="47500" y2="62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33" t="18977" r="50794" b="5832"/>
          <a:stretch/>
        </p:blipFill>
        <p:spPr bwMode="auto">
          <a:xfrm>
            <a:off x="248485" y="3495316"/>
            <a:ext cx="607548" cy="16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F7A48C-E4EE-4329-85E9-4AC7C80E6F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45102" l="52429" r="65429">
                        <a14:foregroundMark x1="57571" y1="5918" x2="57571" y2="5918"/>
                        <a14:foregroundMark x1="53571" y1="42857" x2="53571" y2="42857"/>
                        <a14:foregroundMark x1="54429" y1="44082" x2="54429" y2="44082"/>
                        <a14:foregroundMark x1="55143" y1="45102" x2="55143" y2="45102"/>
                        <a14:foregroundMark x1="63571" y1="44694" x2="63571" y2="44694"/>
                      </a14:backgroundRemoval>
                    </a14:imgEffect>
                  </a14:imgLayer>
                </a14:imgProps>
              </a:ext>
            </a:extLst>
          </a:blip>
          <a:srcRect l="51003" t="2653" r="32888" b="52255"/>
          <a:stretch/>
        </p:blipFill>
        <p:spPr>
          <a:xfrm>
            <a:off x="195216" y="5160232"/>
            <a:ext cx="756481" cy="1482293"/>
          </a:xfrm>
          <a:prstGeom prst="rect">
            <a:avLst/>
          </a:prstGeom>
        </p:spPr>
      </p:pic>
      <p:pic>
        <p:nvPicPr>
          <p:cNvPr id="44" name="Picture 4" descr="26,602 BEST Infant Silhouette IMAGES, STOCK PHOTOS &amp;amp; VECTORS | Adobe Stock">
            <a:extLst>
              <a:ext uri="{FF2B5EF4-FFF2-40B4-BE49-F238E27FC236}">
                <a16:creationId xmlns:a16="http://schemas.microsoft.com/office/drawing/2014/main" id="{12F00C4E-349D-4799-984C-92B5EE442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44" b="80556" l="17932" r="24354">
                        <a14:foregroundMark x1="21268" y1="24722" x2="21268" y2="24722"/>
                        <a14:foregroundMark x1="19516" y1="78611" x2="19516" y2="78611"/>
                        <a14:foregroundMark x1="23103" y1="80556" x2="23103" y2="80556"/>
                        <a14:foregroundMark x1="18932" y1="80556" x2="18932" y2="80556"/>
                        <a14:foregroundMark x1="20934" y1="21944" x2="20934" y2="2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9268" r="74823" b="15162"/>
          <a:stretch/>
        </p:blipFill>
        <p:spPr bwMode="auto">
          <a:xfrm>
            <a:off x="8510167" y="1980259"/>
            <a:ext cx="584170" cy="14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6F59CC1-43B5-47B9-A019-F21EBCB2DC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27" b="95634" l="17907" r="60000">
                        <a14:foregroundMark x1="44535" y1="8876" x2="44535" y2="8876"/>
                        <a14:foregroundMark x1="40349" y1="5727" x2="40349" y2="5727"/>
                        <a14:foregroundMark x1="18023" y1="38296" x2="18023" y2="38296"/>
                        <a14:foregroundMark x1="60000" y1="34932" x2="60000" y2="34932"/>
                        <a14:foregroundMark x1="35233" y1="91195" x2="35233" y2="91195"/>
                        <a14:foregroundMark x1="41047" y1="95634" x2="41047" y2="95634"/>
                      </a14:backgroundRemoval>
                    </a14:imgEffect>
                  </a14:imgLayer>
                </a14:imgProps>
              </a:ext>
            </a:extLst>
          </a:blip>
          <a:srcRect l="12664" t="3809" r="34689" b="1673"/>
          <a:stretch/>
        </p:blipFill>
        <p:spPr>
          <a:xfrm>
            <a:off x="8598533" y="460381"/>
            <a:ext cx="440335" cy="1363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030" name="Picture 6" descr="Life poem by me – Meghnaunni.com">
            <a:extLst>
              <a:ext uri="{FF2B5EF4-FFF2-40B4-BE49-F238E27FC236}">
                <a16:creationId xmlns:a16="http://schemas.microsoft.com/office/drawing/2014/main" id="{CB34B4D0-1982-43C7-83F3-69C347401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619" b="57619" l="62619" r="70476">
                        <a14:foregroundMark x1="67381" y1="18571" x2="67381" y2="18571"/>
                        <a14:foregroundMark x1="67381" y1="55714" x2="67381" y2="55714"/>
                        <a14:foregroundMark x1="67381" y1="57619" x2="67381" y2="57619"/>
                        <a14:foregroundMark x1="64762" y1="40476" x2="64762" y2="40476"/>
                        <a14:foregroundMark x1="64524" y1="41905" x2="64524" y2="41905"/>
                        <a14:foregroundMark x1="64524" y1="39524" x2="64524" y2="4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35" t="14989" r="27948" b="40918"/>
          <a:stretch/>
        </p:blipFill>
        <p:spPr bwMode="auto">
          <a:xfrm flipH="1">
            <a:off x="8440560" y="3595201"/>
            <a:ext cx="693297" cy="15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BF82E-ED6B-49E1-91D6-8AFEB526F0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125" b="91719" l="68125" r="78938">
                        <a14:foregroundMark x1="73188" y1="18125" x2="73188" y2="18125"/>
                        <a14:foregroundMark x1="74813" y1="89844" x2="74813" y2="89844"/>
                        <a14:foregroundMark x1="68750" y1="91719" x2="68750" y2="91719"/>
                      </a14:backgroundRemoval>
                    </a14:imgEffect>
                  </a14:imgLayer>
                </a14:imgProps>
              </a:ext>
            </a:extLst>
          </a:blip>
          <a:srcRect l="66826" t="12599" r="19682" b="5698"/>
          <a:stretch/>
        </p:blipFill>
        <p:spPr>
          <a:xfrm flipH="1">
            <a:off x="8490479" y="5307551"/>
            <a:ext cx="548725" cy="1371476"/>
          </a:xfrm>
          <a:prstGeom prst="rect">
            <a:avLst/>
          </a:prstGeom>
        </p:spPr>
      </p:pic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FDE620A5-CF5F-45D8-9F57-BAED90875E62}"/>
              </a:ext>
            </a:extLst>
          </p:cNvPr>
          <p:cNvGrpSpPr/>
          <p:nvPr/>
        </p:nvGrpSpPr>
        <p:grpSpPr>
          <a:xfrm>
            <a:off x="3454218" y="2149864"/>
            <a:ext cx="2072858" cy="1469148"/>
            <a:chOff x="3454218" y="1804726"/>
            <a:chExt cx="2072858" cy="14691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49FF59-60AD-4B86-9FC1-39C9B961D4E9}"/>
                </a:ext>
              </a:extLst>
            </p:cNvPr>
            <p:cNvGrpSpPr/>
            <p:nvPr/>
          </p:nvGrpSpPr>
          <p:grpSpPr>
            <a:xfrm>
              <a:off x="3454218" y="1819557"/>
              <a:ext cx="2072858" cy="1454317"/>
              <a:chOff x="2249531" y="1950186"/>
              <a:chExt cx="2072858" cy="145431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7A6E0C2-823D-467E-8F18-E280590C2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92825" y="1950186"/>
                <a:ext cx="2013460" cy="1281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B7350D-41E7-4A06-86E2-994A4A136A53}"/>
                  </a:ext>
                </a:extLst>
              </p:cNvPr>
              <p:cNvSpPr txBox="1"/>
              <p:nvPr/>
            </p:nvSpPr>
            <p:spPr>
              <a:xfrm rot="558901">
                <a:off x="2249531" y="3059070"/>
                <a:ext cx="2072858" cy="34543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JAPANESE FOOD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6CC05DC-E9B6-452C-B4B8-581017611BD4}"/>
                </a:ext>
              </a:extLst>
            </p:cNvPr>
            <p:cNvSpPr txBox="1"/>
            <p:nvPr/>
          </p:nvSpPr>
          <p:spPr>
            <a:xfrm>
              <a:off x="3486714" y="1804726"/>
              <a:ext cx="1916134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rPr>
                <a:t>2-3 times/month</a:t>
              </a:r>
              <a:endParaRPr lang="th-TH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395689C-F4AA-450C-8354-D161413E8FD2}"/>
              </a:ext>
            </a:extLst>
          </p:cNvPr>
          <p:cNvGrpSpPr/>
          <p:nvPr/>
        </p:nvGrpSpPr>
        <p:grpSpPr>
          <a:xfrm>
            <a:off x="3438135" y="3698772"/>
            <a:ext cx="2072858" cy="1494317"/>
            <a:chOff x="3438135" y="3481062"/>
            <a:chExt cx="2072858" cy="14943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2F88AC-0537-4260-A7F3-A3B7926389C5}"/>
                </a:ext>
              </a:extLst>
            </p:cNvPr>
            <p:cNvGrpSpPr/>
            <p:nvPr/>
          </p:nvGrpSpPr>
          <p:grpSpPr>
            <a:xfrm>
              <a:off x="3438135" y="3501573"/>
              <a:ext cx="2072858" cy="1473806"/>
              <a:chOff x="2061461" y="2605651"/>
              <a:chExt cx="2266511" cy="1444455"/>
            </a:xfrm>
          </p:grpSpPr>
          <p:pic>
            <p:nvPicPr>
              <p:cNvPr id="2050" name="Picture 2" descr="อาหารไทยรสชาติเข้มข้น ในแบบ Homemade ที่ร้านอาหารไทยเครื่องแกง ส้ันทราย">
                <a:extLst>
                  <a:ext uri="{FF2B5EF4-FFF2-40B4-BE49-F238E27FC236}">
                    <a16:creationId xmlns:a16="http://schemas.microsoft.com/office/drawing/2014/main" id="{DE29B4E3-7D01-42A7-A375-80665985D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0079" y="2605651"/>
                <a:ext cx="2190028" cy="125607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DDA9FA-BCEB-4284-8203-A2A0FCF77E7B}"/>
                  </a:ext>
                </a:extLst>
              </p:cNvPr>
              <p:cNvSpPr txBox="1"/>
              <p:nvPr/>
            </p:nvSpPr>
            <p:spPr>
              <a:xfrm rot="21081615">
                <a:off x="2061461" y="3711552"/>
                <a:ext cx="2266511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THAI FOOD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5DB8FB-E4A5-475D-A08E-8857BE52E30C}"/>
                </a:ext>
              </a:extLst>
            </p:cNvPr>
            <p:cNvSpPr txBox="1"/>
            <p:nvPr/>
          </p:nvSpPr>
          <p:spPr>
            <a:xfrm>
              <a:off x="3493963" y="3481062"/>
              <a:ext cx="111810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rPr>
                <a:t>Everyday</a:t>
              </a:r>
              <a:endParaRPr lang="th-TH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4A5AAC4-3FF1-4DE0-A944-05D378858BC3}"/>
              </a:ext>
            </a:extLst>
          </p:cNvPr>
          <p:cNvGrpSpPr/>
          <p:nvPr/>
        </p:nvGrpSpPr>
        <p:grpSpPr>
          <a:xfrm>
            <a:off x="3485114" y="5345373"/>
            <a:ext cx="2031083" cy="1480161"/>
            <a:chOff x="3485114" y="5229260"/>
            <a:chExt cx="2031083" cy="14801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CAE3D7-FE39-485F-BC5D-F06D09D54849}"/>
                </a:ext>
              </a:extLst>
            </p:cNvPr>
            <p:cNvGrpSpPr/>
            <p:nvPr/>
          </p:nvGrpSpPr>
          <p:grpSpPr>
            <a:xfrm>
              <a:off x="3485114" y="5229260"/>
              <a:ext cx="2031083" cy="1480161"/>
              <a:chOff x="2116241" y="4640995"/>
              <a:chExt cx="2266511" cy="173527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FD94874-7901-4558-A3BC-D934CF70A9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33332"/>
              <a:stretch/>
            </p:blipFill>
            <p:spPr>
              <a:xfrm>
                <a:off x="2130076" y="4640995"/>
                <a:ext cx="2238841" cy="1503454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A77D05-9071-4FF6-9761-7A29AE0BF2AA}"/>
                  </a:ext>
                </a:extLst>
              </p:cNvPr>
              <p:cNvSpPr txBox="1"/>
              <p:nvPr/>
            </p:nvSpPr>
            <p:spPr>
              <a:xfrm rot="339357">
                <a:off x="2116241" y="6037712"/>
                <a:ext cx="2266511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ESAN FOOD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FA94815-9E48-40D3-A728-6E6054682678}"/>
                </a:ext>
              </a:extLst>
            </p:cNvPr>
            <p:cNvSpPr txBox="1"/>
            <p:nvPr/>
          </p:nvSpPr>
          <p:spPr>
            <a:xfrm>
              <a:off x="3493963" y="5232856"/>
              <a:ext cx="1916134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rPr>
                <a:t>2-3 times/month</a:t>
              </a:r>
              <a:endParaRPr lang="th-TH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7FF89ED0-2595-46F3-BB11-D546D2752EB5}"/>
              </a:ext>
            </a:extLst>
          </p:cNvPr>
          <p:cNvSpPr txBox="1"/>
          <p:nvPr/>
        </p:nvSpPr>
        <p:spPr>
          <a:xfrm>
            <a:off x="-1" y="-92483"/>
            <a:ext cx="91791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ABC0E"/>
                </a:solidFill>
                <a:latin typeface="maaja" panose="02000000000000000000" pitchFamily="2" charset="0"/>
                <a:cs typeface="maaja" panose="02000000000000000000" pitchFamily="2" charset="0"/>
              </a:rPr>
              <a:t>WHO INTERESTED AND CONSUMED? </a:t>
            </a:r>
            <a:endParaRPr lang="th-TH" sz="2800" b="1" dirty="0">
              <a:solidFill>
                <a:srgbClr val="FABC0E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DC2B5404-E765-4E25-B1BB-87C3BA40FE7D}"/>
              </a:ext>
            </a:extLst>
          </p:cNvPr>
          <p:cNvSpPr txBox="1"/>
          <p:nvPr/>
        </p:nvSpPr>
        <p:spPr>
          <a:xfrm>
            <a:off x="1156068" y="605094"/>
            <a:ext cx="2288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21-25, 31-35 years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28383B-B68D-43C1-8950-A0FBADCD9DC8}"/>
              </a:ext>
            </a:extLst>
          </p:cNvPr>
          <p:cNvSpPr txBox="1"/>
          <p:nvPr/>
        </p:nvSpPr>
        <p:spPr>
          <a:xfrm>
            <a:off x="1763486" y="2285817"/>
            <a:ext cx="1703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26-35 years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9E97D9-EC17-4861-98A8-655DCFB2003F}"/>
              </a:ext>
            </a:extLst>
          </p:cNvPr>
          <p:cNvSpPr txBox="1"/>
          <p:nvPr/>
        </p:nvSpPr>
        <p:spPr>
          <a:xfrm>
            <a:off x="601696" y="3830325"/>
            <a:ext cx="2865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26-30, over 36 years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8105171-36A7-4A86-AF7B-95EEB9149032}"/>
              </a:ext>
            </a:extLst>
          </p:cNvPr>
          <p:cNvSpPr txBox="1"/>
          <p:nvPr/>
        </p:nvSpPr>
        <p:spPr>
          <a:xfrm>
            <a:off x="1322513" y="5337901"/>
            <a:ext cx="2101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over 36 years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336705F-F2D4-4908-A560-86A8B71D6C63}"/>
              </a:ext>
            </a:extLst>
          </p:cNvPr>
          <p:cNvSpPr txBox="1"/>
          <p:nvPr/>
        </p:nvSpPr>
        <p:spPr>
          <a:xfrm>
            <a:off x="5666510" y="694239"/>
            <a:ext cx="283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21-30 years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E70D9E-7E41-457D-8292-4501CB6E9C41}"/>
              </a:ext>
            </a:extLst>
          </p:cNvPr>
          <p:cNvSpPr txBox="1"/>
          <p:nvPr/>
        </p:nvSpPr>
        <p:spPr>
          <a:xfrm>
            <a:off x="5649917" y="2303245"/>
            <a:ext cx="286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over 26 years 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8129251-3238-4DBF-A53A-1662C0BE08CA}"/>
              </a:ext>
            </a:extLst>
          </p:cNvPr>
          <p:cNvSpPr txBox="1"/>
          <p:nvPr/>
        </p:nvSpPr>
        <p:spPr>
          <a:xfrm>
            <a:off x="5644385" y="4234203"/>
            <a:ext cx="276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over 31 years 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1A4484-7C14-4EBA-A5C2-98BF8771E5C3}"/>
              </a:ext>
            </a:extLst>
          </p:cNvPr>
          <p:cNvSpPr txBox="1"/>
          <p:nvPr/>
        </p:nvSpPr>
        <p:spPr>
          <a:xfrm>
            <a:off x="5644385" y="5726712"/>
            <a:ext cx="255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21-25 years 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247CB9D5-6E58-4F7A-9E75-995AE06CE64D}"/>
              </a:ext>
            </a:extLst>
          </p:cNvPr>
          <p:cNvGrpSpPr/>
          <p:nvPr/>
        </p:nvGrpSpPr>
        <p:grpSpPr>
          <a:xfrm>
            <a:off x="3413913" y="444830"/>
            <a:ext cx="2266511" cy="1475007"/>
            <a:chOff x="3413913" y="42702"/>
            <a:chExt cx="2266511" cy="14750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7D1232F-DF3C-481E-835C-9AD25954130F}"/>
                </a:ext>
              </a:extLst>
            </p:cNvPr>
            <p:cNvGrpSpPr/>
            <p:nvPr/>
          </p:nvGrpSpPr>
          <p:grpSpPr>
            <a:xfrm>
              <a:off x="3413913" y="61247"/>
              <a:ext cx="2266511" cy="1456462"/>
              <a:chOff x="2159977" y="243709"/>
              <a:chExt cx="2266511" cy="145646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132B96-0CB9-4708-9DCD-38DD9698B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3576" y="243709"/>
                <a:ext cx="2006287" cy="128160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9B46EB-D84A-4E35-BD5C-13FA17FBC352}"/>
                  </a:ext>
                </a:extLst>
              </p:cNvPr>
              <p:cNvSpPr txBox="1"/>
              <p:nvPr/>
            </p:nvSpPr>
            <p:spPr>
              <a:xfrm rot="20910814">
                <a:off x="2159977" y="1361617"/>
                <a:ext cx="2266511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BUFFET, BBQ, Shabu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09F17-3E24-4C9E-AF5C-E5A0CDA59A93}"/>
                </a:ext>
              </a:extLst>
            </p:cNvPr>
            <p:cNvSpPr txBox="1"/>
            <p:nvPr/>
          </p:nvSpPr>
          <p:spPr>
            <a:xfrm>
              <a:off x="3474301" y="42702"/>
              <a:ext cx="15730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defRPr>
              </a:lvl1pPr>
            </a:lstStyle>
            <a:p>
              <a:pPr algn="l"/>
              <a:r>
                <a:rPr lang="en-US" dirty="0"/>
                <a:t>1 time/month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976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od on the table&#10;&#10;Description automatically generated with medium confidence">
            <a:extLst>
              <a:ext uri="{FF2B5EF4-FFF2-40B4-BE49-F238E27FC236}">
                <a16:creationId xmlns:a16="http://schemas.microsoft.com/office/drawing/2014/main" id="{1C862E51-9F48-4DF8-8966-536E41CA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0438FA7C-CE7E-4FB4-898C-2437427207D1}"/>
              </a:ext>
            </a:extLst>
          </p:cNvPr>
          <p:cNvSpPr/>
          <p:nvPr/>
        </p:nvSpPr>
        <p:spPr>
          <a:xfrm>
            <a:off x="349877" y="5777948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833195F3-2823-40D9-8951-074F2869B9D3}"/>
              </a:ext>
            </a:extLst>
          </p:cNvPr>
          <p:cNvSpPr/>
          <p:nvPr/>
        </p:nvSpPr>
        <p:spPr>
          <a:xfrm>
            <a:off x="9781" y="1951385"/>
            <a:ext cx="1868309" cy="18683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47E5F5DA-BA48-4D75-A078-FACE86A59C9D}"/>
              </a:ext>
            </a:extLst>
          </p:cNvPr>
          <p:cNvSpPr/>
          <p:nvPr/>
        </p:nvSpPr>
        <p:spPr>
          <a:xfrm>
            <a:off x="3486951" y="5759335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75EBE1CD-187F-4F76-B8D9-2D6C4AC6C29B}"/>
              </a:ext>
            </a:extLst>
          </p:cNvPr>
          <p:cNvSpPr/>
          <p:nvPr/>
        </p:nvSpPr>
        <p:spPr>
          <a:xfrm>
            <a:off x="7388650" y="5369766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7C6BB870-BE7B-48B3-81D2-C97A73658D27}"/>
              </a:ext>
            </a:extLst>
          </p:cNvPr>
          <p:cNvSpPr/>
          <p:nvPr/>
        </p:nvSpPr>
        <p:spPr>
          <a:xfrm>
            <a:off x="3207291" y="-1025948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050D98-CA4E-47F9-A5F2-2B931CBA5064}"/>
              </a:ext>
            </a:extLst>
          </p:cNvPr>
          <p:cNvSpPr/>
          <p:nvPr/>
        </p:nvSpPr>
        <p:spPr>
          <a:xfrm>
            <a:off x="-411984" y="0"/>
            <a:ext cx="1439063" cy="716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825F1309-989E-49B0-8C9B-2DA99244ECD0}"/>
              </a:ext>
            </a:extLst>
          </p:cNvPr>
          <p:cNvSpPr/>
          <p:nvPr/>
        </p:nvSpPr>
        <p:spPr>
          <a:xfrm>
            <a:off x="389738" y="-410027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33" name="Oval 32">
            <a:extLst>
              <a:ext uri="{FF2B5EF4-FFF2-40B4-BE49-F238E27FC236}">
                <a16:creationId xmlns:a16="http://schemas.microsoft.com/office/drawing/2014/main" id="{6ECD1D37-A2B4-48C2-90D2-3A9D998CF85C}"/>
              </a:ext>
            </a:extLst>
          </p:cNvPr>
          <p:cNvSpPr/>
          <p:nvPr/>
        </p:nvSpPr>
        <p:spPr>
          <a:xfrm>
            <a:off x="6072281" y="5680237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55BE0-BAFE-4FA7-B03E-C22FF60641C1}"/>
              </a:ext>
            </a:extLst>
          </p:cNvPr>
          <p:cNvSpPr txBox="1"/>
          <p:nvPr/>
        </p:nvSpPr>
        <p:spPr>
          <a:xfrm>
            <a:off x="1936879" y="550017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Top Interested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07AF7E-1C9A-40DE-98EC-694237B856D1}"/>
              </a:ext>
            </a:extLst>
          </p:cNvPr>
          <p:cNvSpPr txBox="1"/>
          <p:nvPr/>
        </p:nvSpPr>
        <p:spPr>
          <a:xfrm>
            <a:off x="1969179" y="1200191"/>
            <a:ext cx="289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Buffet,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ปิ้งย่าง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ชาบู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78266F-71C3-449C-B7D4-6F2D582ECF55}"/>
              </a:ext>
            </a:extLst>
          </p:cNvPr>
          <p:cNvSpPr txBox="1"/>
          <p:nvPr/>
        </p:nvSpPr>
        <p:spPr>
          <a:xfrm>
            <a:off x="4394810" y="540592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Frequency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A946D8-62A6-428A-B127-8A8B46EBFB5E}"/>
              </a:ext>
            </a:extLst>
          </p:cNvPr>
          <p:cNvSpPr txBox="1"/>
          <p:nvPr/>
        </p:nvSpPr>
        <p:spPr>
          <a:xfrm>
            <a:off x="4371183" y="1208297"/>
            <a:ext cx="1445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เดือนละครั้ง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5F7E0D-389E-4ED6-8AA6-D15F71EB0203}"/>
              </a:ext>
            </a:extLst>
          </p:cNvPr>
          <p:cNvSpPr txBox="1"/>
          <p:nvPr/>
        </p:nvSpPr>
        <p:spPr>
          <a:xfrm>
            <a:off x="1981969" y="1797651"/>
            <a:ext cx="1588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อาหารไทย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7910AE-9592-4E00-A805-5CB796ADD6D6}"/>
              </a:ext>
            </a:extLst>
          </p:cNvPr>
          <p:cNvSpPr txBox="1"/>
          <p:nvPr/>
        </p:nvSpPr>
        <p:spPr>
          <a:xfrm>
            <a:off x="4378442" y="1796127"/>
            <a:ext cx="1992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 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2-3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แทบทุกวัน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1EF18E-A20A-487C-A569-22999B49DF16}"/>
              </a:ext>
            </a:extLst>
          </p:cNvPr>
          <p:cNvSpPr txBox="1"/>
          <p:nvPr/>
        </p:nvSpPr>
        <p:spPr>
          <a:xfrm>
            <a:off x="2013538" y="2961844"/>
            <a:ext cx="2893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Buffet,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ชาบู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</a:p>
        </p:txBody>
      </p:sp>
      <p:sp useBgFill="1">
        <p:nvSpPr>
          <p:cNvPr id="59" name="Oval 58">
            <a:extLst>
              <a:ext uri="{FF2B5EF4-FFF2-40B4-BE49-F238E27FC236}">
                <a16:creationId xmlns:a16="http://schemas.microsoft.com/office/drawing/2014/main" id="{A199645B-9312-4758-AE0C-74FF04BB7EF5}"/>
              </a:ext>
            </a:extLst>
          </p:cNvPr>
          <p:cNvSpPr/>
          <p:nvPr/>
        </p:nvSpPr>
        <p:spPr>
          <a:xfrm>
            <a:off x="8417941" y="3498010"/>
            <a:ext cx="1502543" cy="15025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C74845-E06B-4AA1-984B-2E83270FA8E1}"/>
              </a:ext>
            </a:extLst>
          </p:cNvPr>
          <p:cNvSpPr txBox="1"/>
          <p:nvPr/>
        </p:nvSpPr>
        <p:spPr>
          <a:xfrm>
            <a:off x="4419363" y="2976358"/>
            <a:ext cx="1918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เดือนละครั้ง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 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2-3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4A354-F002-42CD-B029-01E5F92FEF62}"/>
              </a:ext>
            </a:extLst>
          </p:cNvPr>
          <p:cNvSpPr txBox="1"/>
          <p:nvPr/>
        </p:nvSpPr>
        <p:spPr>
          <a:xfrm>
            <a:off x="2061610" y="4175523"/>
            <a:ext cx="1588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อาหารไทยอาหารอีสาน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8C49C3-8A18-4F30-82D1-0BFB6E3E6D93}"/>
              </a:ext>
            </a:extLst>
          </p:cNvPr>
          <p:cNvSpPr txBox="1"/>
          <p:nvPr/>
        </p:nvSpPr>
        <p:spPr>
          <a:xfrm>
            <a:off x="4419362" y="4187982"/>
            <a:ext cx="1952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แทบทุกวัน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 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2-3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F1B71A-5D31-4190-8CE5-418DA62CB74B}"/>
              </a:ext>
            </a:extLst>
          </p:cNvPr>
          <p:cNvSpPr txBox="1"/>
          <p:nvPr/>
        </p:nvSpPr>
        <p:spPr>
          <a:xfrm>
            <a:off x="6536195" y="527291"/>
            <a:ext cx="223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Least Interested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4939CF-15B6-4FC8-B133-916DE1912B46}"/>
              </a:ext>
            </a:extLst>
          </p:cNvPr>
          <p:cNvSpPr txBox="1"/>
          <p:nvPr/>
        </p:nvSpPr>
        <p:spPr>
          <a:xfrm>
            <a:off x="6539804" y="1222302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อาหารสุขภาพ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FDD131-2086-4483-B330-AEFEF2B56C95}"/>
              </a:ext>
            </a:extLst>
          </p:cNvPr>
          <p:cNvSpPr txBox="1"/>
          <p:nvPr/>
        </p:nvSpPr>
        <p:spPr>
          <a:xfrm>
            <a:off x="6544998" y="1809839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Buffet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85E254-B1D4-47E5-A727-7908D86D8945}"/>
              </a:ext>
            </a:extLst>
          </p:cNvPr>
          <p:cNvSpPr txBox="1"/>
          <p:nvPr/>
        </p:nvSpPr>
        <p:spPr>
          <a:xfrm>
            <a:off x="6565239" y="2935811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อาหารจีน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5E5673-E313-43F9-B29A-2EB28C904E76}"/>
              </a:ext>
            </a:extLst>
          </p:cNvPr>
          <p:cNvSpPr txBox="1"/>
          <p:nvPr/>
        </p:nvSpPr>
        <p:spPr>
          <a:xfrm>
            <a:off x="6604929" y="4190024"/>
            <a:ext cx="2047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Buffet,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ปิ้งย่าง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DD4CC1-94EA-415D-8A6E-0BEC267E3E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81" b="98603" l="37262" r="63333">
                        <a14:foregroundMark x1="52143" y1="5239" x2="52143" y2="5239"/>
                        <a14:foregroundMark x1="51310" y1="1281" x2="51310" y2="1281"/>
                        <a14:foregroundMark x1="47381" y1="94645" x2="47381" y2="94645"/>
                        <a14:foregroundMark x1="48214" y1="98603" x2="48214" y2="98603"/>
                      </a14:backgroundRemoval>
                    </a14:imgEffect>
                  </a14:imgLayer>
                </a14:imgProps>
              </a:ext>
            </a:extLst>
          </a:blip>
          <a:srcRect l="36266" t="-497" r="32999" b="-1"/>
          <a:stretch/>
        </p:blipFill>
        <p:spPr>
          <a:xfrm>
            <a:off x="-76391" y="-45378"/>
            <a:ext cx="2047909" cy="6927866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BBF363F-50E8-42BB-ADC1-24914D529AB2}"/>
              </a:ext>
            </a:extLst>
          </p:cNvPr>
          <p:cNvSpPr/>
          <p:nvPr/>
        </p:nvSpPr>
        <p:spPr>
          <a:xfrm>
            <a:off x="171243" y="2860355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F19AD-3F3C-4936-8904-A1FB3CF76135}"/>
              </a:ext>
            </a:extLst>
          </p:cNvPr>
          <p:cNvSpPr txBox="1"/>
          <p:nvPr/>
        </p:nvSpPr>
        <p:spPr>
          <a:xfrm>
            <a:off x="86026" y="547217"/>
            <a:ext cx="1575916" cy="584775"/>
          </a:xfrm>
          <a:prstGeom prst="rect">
            <a:avLst/>
          </a:prstGeom>
          <a:solidFill>
            <a:srgbClr val="000000">
              <a:alpha val="56863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ea typeface="Tahoma" panose="020B0604030504040204" pitchFamily="34" charset="0"/>
                <a:cs typeface="maaja" panose="02000000000000000000" pitchFamily="2" charset="0"/>
              </a:rPr>
              <a:t>Age Range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ea typeface="Tahoma" panose="020B0604030504040204" pitchFamily="34" charset="0"/>
              <a:cs typeface="maaja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8CF08-FC57-4B3B-AF44-79D4E9DBF039}"/>
              </a:ext>
            </a:extLst>
          </p:cNvPr>
          <p:cNvSpPr txBox="1"/>
          <p:nvPr/>
        </p:nvSpPr>
        <p:spPr>
          <a:xfrm>
            <a:off x="56539" y="1144517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21-25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4B2E2-615C-4A14-94E0-74396269CE18}"/>
              </a:ext>
            </a:extLst>
          </p:cNvPr>
          <p:cNvSpPr txBox="1"/>
          <p:nvPr/>
        </p:nvSpPr>
        <p:spPr>
          <a:xfrm>
            <a:off x="56539" y="1762709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26-30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6FA179-ECA0-4309-9E03-45653F71A3F3}"/>
              </a:ext>
            </a:extLst>
          </p:cNvPr>
          <p:cNvSpPr txBox="1"/>
          <p:nvPr/>
        </p:nvSpPr>
        <p:spPr>
          <a:xfrm>
            <a:off x="61348" y="2919415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31-35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22D5E6-A80A-4196-BD67-36C07B88FDCD}"/>
              </a:ext>
            </a:extLst>
          </p:cNvPr>
          <p:cNvSpPr txBox="1"/>
          <p:nvPr/>
        </p:nvSpPr>
        <p:spPr>
          <a:xfrm>
            <a:off x="91025" y="4161058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36 up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 useBgFill="1">
        <p:nvSpPr>
          <p:cNvPr id="60" name="Oval 59">
            <a:extLst>
              <a:ext uri="{FF2B5EF4-FFF2-40B4-BE49-F238E27FC236}">
                <a16:creationId xmlns:a16="http://schemas.microsoft.com/office/drawing/2014/main" id="{DD1F7710-D95E-4772-99AB-7A446BCD5E75}"/>
              </a:ext>
            </a:extLst>
          </p:cNvPr>
          <p:cNvSpPr/>
          <p:nvPr/>
        </p:nvSpPr>
        <p:spPr>
          <a:xfrm>
            <a:off x="7486129" y="-1007762"/>
            <a:ext cx="1683084" cy="16830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127E8-67E4-434F-9AF3-C0B89C64BBF1}"/>
              </a:ext>
            </a:extLst>
          </p:cNvPr>
          <p:cNvSpPr txBox="1"/>
          <p:nvPr/>
        </p:nvSpPr>
        <p:spPr>
          <a:xfrm>
            <a:off x="2" y="5562571"/>
            <a:ext cx="9143998" cy="1323439"/>
          </a:xfrm>
          <a:prstGeom prst="rect">
            <a:avLst/>
          </a:prstGeom>
          <a:solidFill>
            <a:srgbClr val="000000">
              <a:alpha val="69804"/>
            </a:srgb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th-TH" sz="4000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เป็นเครื่องดื่มที่</a:t>
            </a:r>
            <a:r>
              <a:rPr lang="th-TH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ผู้หญิง</a:t>
            </a:r>
            <a:r>
              <a:rPr lang="th-TH" sz="4000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ทุกช่วงวัยให้ความสนใจ</a:t>
            </a:r>
            <a:r>
              <a:rPr lang="th-TH" sz="4000" dirty="0">
                <a:solidFill>
                  <a:srgbClr val="FFFF00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น้อยที่สุด</a:t>
            </a:r>
          </a:p>
          <a:p>
            <a:pPr algn="ctr"/>
            <a:r>
              <a:rPr lang="th-TH" sz="4000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และมีความถี่ในการบริโภคต่ำกว่าเดือนละครั้ง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91986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od on the table&#10;&#10;Description automatically generated with medium confidence">
            <a:extLst>
              <a:ext uri="{FF2B5EF4-FFF2-40B4-BE49-F238E27FC236}">
                <a16:creationId xmlns:a16="http://schemas.microsoft.com/office/drawing/2014/main" id="{1C862E51-9F48-4DF8-8966-536E41CA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0438FA7C-CE7E-4FB4-898C-2437427207D1}"/>
              </a:ext>
            </a:extLst>
          </p:cNvPr>
          <p:cNvSpPr/>
          <p:nvPr/>
        </p:nvSpPr>
        <p:spPr>
          <a:xfrm>
            <a:off x="349877" y="5777948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3195F3-2823-40D9-8951-074F2869B9D3}"/>
              </a:ext>
            </a:extLst>
          </p:cNvPr>
          <p:cNvSpPr/>
          <p:nvPr/>
        </p:nvSpPr>
        <p:spPr>
          <a:xfrm>
            <a:off x="9781" y="1951385"/>
            <a:ext cx="1868309" cy="18683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47E5F5DA-BA48-4D75-A078-FACE86A59C9D}"/>
              </a:ext>
            </a:extLst>
          </p:cNvPr>
          <p:cNvSpPr/>
          <p:nvPr/>
        </p:nvSpPr>
        <p:spPr>
          <a:xfrm>
            <a:off x="3486951" y="5759335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75EBE1CD-187F-4F76-B8D9-2D6C4AC6C29B}"/>
              </a:ext>
            </a:extLst>
          </p:cNvPr>
          <p:cNvSpPr/>
          <p:nvPr/>
        </p:nvSpPr>
        <p:spPr>
          <a:xfrm>
            <a:off x="7388650" y="5369766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7C6BB870-BE7B-48B3-81D2-C97A73658D27}"/>
              </a:ext>
            </a:extLst>
          </p:cNvPr>
          <p:cNvSpPr/>
          <p:nvPr/>
        </p:nvSpPr>
        <p:spPr>
          <a:xfrm>
            <a:off x="3207291" y="-1025948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050D98-CA4E-47F9-A5F2-2B931CBA5064}"/>
              </a:ext>
            </a:extLst>
          </p:cNvPr>
          <p:cNvSpPr/>
          <p:nvPr/>
        </p:nvSpPr>
        <p:spPr>
          <a:xfrm>
            <a:off x="-411984" y="0"/>
            <a:ext cx="1439063" cy="716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825F1309-989E-49B0-8C9B-2DA99244ECD0}"/>
              </a:ext>
            </a:extLst>
          </p:cNvPr>
          <p:cNvSpPr/>
          <p:nvPr/>
        </p:nvSpPr>
        <p:spPr>
          <a:xfrm>
            <a:off x="389738" y="-410027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33" name="Oval 32">
            <a:extLst>
              <a:ext uri="{FF2B5EF4-FFF2-40B4-BE49-F238E27FC236}">
                <a16:creationId xmlns:a16="http://schemas.microsoft.com/office/drawing/2014/main" id="{6ECD1D37-A2B4-48C2-90D2-3A9D998CF85C}"/>
              </a:ext>
            </a:extLst>
          </p:cNvPr>
          <p:cNvSpPr/>
          <p:nvPr/>
        </p:nvSpPr>
        <p:spPr>
          <a:xfrm>
            <a:off x="6072281" y="5680237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55BE0-BAFE-4FA7-B03E-C22FF60641C1}"/>
              </a:ext>
            </a:extLst>
          </p:cNvPr>
          <p:cNvSpPr txBox="1"/>
          <p:nvPr/>
        </p:nvSpPr>
        <p:spPr>
          <a:xfrm>
            <a:off x="1936879" y="550017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Top Interested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07AF7E-1C9A-40DE-98EC-694237B856D1}"/>
              </a:ext>
            </a:extLst>
          </p:cNvPr>
          <p:cNvSpPr txBox="1"/>
          <p:nvPr/>
        </p:nvSpPr>
        <p:spPr>
          <a:xfrm>
            <a:off x="1969179" y="1200191"/>
            <a:ext cx="289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Buffet,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ปิ้งย่าง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ชาบู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78266F-71C3-449C-B7D4-6F2D582ECF55}"/>
              </a:ext>
            </a:extLst>
          </p:cNvPr>
          <p:cNvSpPr txBox="1"/>
          <p:nvPr/>
        </p:nvSpPr>
        <p:spPr>
          <a:xfrm>
            <a:off x="4394810" y="540592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Frequency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A946D8-62A6-428A-B127-8A8B46EBFB5E}"/>
              </a:ext>
            </a:extLst>
          </p:cNvPr>
          <p:cNvSpPr txBox="1"/>
          <p:nvPr/>
        </p:nvSpPr>
        <p:spPr>
          <a:xfrm>
            <a:off x="4371183" y="1208297"/>
            <a:ext cx="1886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5F7E0D-389E-4ED6-8AA6-D15F71EB0203}"/>
              </a:ext>
            </a:extLst>
          </p:cNvPr>
          <p:cNvSpPr txBox="1"/>
          <p:nvPr/>
        </p:nvSpPr>
        <p:spPr>
          <a:xfrm>
            <a:off x="1981969" y="1797651"/>
            <a:ext cx="1588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อาหารญี่ปุ่น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ชาบู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7910AE-9592-4E00-A805-5CB796ADD6D6}"/>
              </a:ext>
            </a:extLst>
          </p:cNvPr>
          <p:cNvSpPr txBox="1"/>
          <p:nvPr/>
        </p:nvSpPr>
        <p:spPr>
          <a:xfrm>
            <a:off x="4378442" y="1796127"/>
            <a:ext cx="1992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เดือนละครั้ง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1EF18E-A20A-487C-A569-22999B49DF16}"/>
              </a:ext>
            </a:extLst>
          </p:cNvPr>
          <p:cNvSpPr txBox="1"/>
          <p:nvPr/>
        </p:nvSpPr>
        <p:spPr>
          <a:xfrm>
            <a:off x="2013538" y="2932816"/>
            <a:ext cx="2893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อาหารไทย</a:t>
            </a:r>
          </a:p>
        </p:txBody>
      </p:sp>
      <p:sp useBgFill="1">
        <p:nvSpPr>
          <p:cNvPr id="59" name="Oval 58">
            <a:extLst>
              <a:ext uri="{FF2B5EF4-FFF2-40B4-BE49-F238E27FC236}">
                <a16:creationId xmlns:a16="http://schemas.microsoft.com/office/drawing/2014/main" id="{A199645B-9312-4758-AE0C-74FF04BB7EF5}"/>
              </a:ext>
            </a:extLst>
          </p:cNvPr>
          <p:cNvSpPr/>
          <p:nvPr/>
        </p:nvSpPr>
        <p:spPr>
          <a:xfrm>
            <a:off x="8417941" y="2365896"/>
            <a:ext cx="1502543" cy="15025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C74845-E06B-4AA1-984B-2E83270FA8E1}"/>
              </a:ext>
            </a:extLst>
          </p:cNvPr>
          <p:cNvSpPr txBox="1"/>
          <p:nvPr/>
        </p:nvSpPr>
        <p:spPr>
          <a:xfrm>
            <a:off x="4419363" y="2918302"/>
            <a:ext cx="1918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แทบทุกวัน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4A354-F002-42CD-B029-01E5F92FEF62}"/>
              </a:ext>
            </a:extLst>
          </p:cNvPr>
          <p:cNvSpPr txBox="1"/>
          <p:nvPr/>
        </p:nvSpPr>
        <p:spPr>
          <a:xfrm>
            <a:off x="2061610" y="4059411"/>
            <a:ext cx="158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ปิ้งย่าง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</a:b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อาหารไทยอาหารญี่ปุ่น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8C49C3-8A18-4F30-82D1-0BFB6E3E6D93}"/>
              </a:ext>
            </a:extLst>
          </p:cNvPr>
          <p:cNvSpPr txBox="1"/>
          <p:nvPr/>
        </p:nvSpPr>
        <p:spPr>
          <a:xfrm>
            <a:off x="4419362" y="4071870"/>
            <a:ext cx="1952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  <a:b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</a:b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แทบทุกวัน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F1B71A-5D31-4190-8CE5-418DA62CB74B}"/>
              </a:ext>
            </a:extLst>
          </p:cNvPr>
          <p:cNvSpPr txBox="1"/>
          <p:nvPr/>
        </p:nvSpPr>
        <p:spPr>
          <a:xfrm>
            <a:off x="6536195" y="527291"/>
            <a:ext cx="223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Least Interested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4939CF-15B6-4FC8-B133-916DE1912B46}"/>
              </a:ext>
            </a:extLst>
          </p:cNvPr>
          <p:cNvSpPr txBox="1"/>
          <p:nvPr/>
        </p:nvSpPr>
        <p:spPr>
          <a:xfrm>
            <a:off x="6539804" y="1222302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อาหารจีน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อาหารสุขภาพ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FDD131-2086-4483-B330-AEFEF2B56C95}"/>
              </a:ext>
            </a:extLst>
          </p:cNvPr>
          <p:cNvSpPr txBox="1"/>
          <p:nvPr/>
        </p:nvSpPr>
        <p:spPr>
          <a:xfrm>
            <a:off x="6544998" y="1809839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อาหารจีน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เหล้าเบียร์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85E254-B1D4-47E5-A727-7908D86D8945}"/>
              </a:ext>
            </a:extLst>
          </p:cNvPr>
          <p:cNvSpPr txBox="1"/>
          <p:nvPr/>
        </p:nvSpPr>
        <p:spPr>
          <a:xfrm>
            <a:off x="6565239" y="2863241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เหล้าเบียร์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5E5673-E313-43F9-B29A-2EB28C904E76}"/>
              </a:ext>
            </a:extLst>
          </p:cNvPr>
          <p:cNvSpPr txBox="1"/>
          <p:nvPr/>
        </p:nvSpPr>
        <p:spPr>
          <a:xfrm>
            <a:off x="6546873" y="4073912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Buffet,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อาหารอีสาน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BF363F-50E8-42BB-ADC1-24914D529AB2}"/>
              </a:ext>
            </a:extLst>
          </p:cNvPr>
          <p:cNvSpPr/>
          <p:nvPr/>
        </p:nvSpPr>
        <p:spPr>
          <a:xfrm>
            <a:off x="171243" y="2831327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3600" b="0" i="0" u="none" strike="noStrike" kern="1200" cap="none" spc="0" normalizeH="0" baseline="0" noProof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6C15A1-CB21-4B27-ADA2-323955F0D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7" b="95634" l="17907" r="60000">
                        <a14:foregroundMark x1="44535" y1="8876" x2="44535" y2="8876"/>
                        <a14:foregroundMark x1="40349" y1="5727" x2="40349" y2="5727"/>
                        <a14:foregroundMark x1="18023" y1="38296" x2="18023" y2="38296"/>
                        <a14:foregroundMark x1="60000" y1="34932" x2="60000" y2="34932"/>
                        <a14:foregroundMark x1="35233" y1="91195" x2="35233" y2="91195"/>
                        <a14:foregroundMark x1="41047" y1="95634" x2="41047" y2="95634"/>
                      </a14:backgroundRemoval>
                    </a14:imgEffect>
                  </a14:imgLayer>
                </a14:imgProps>
              </a:ext>
            </a:extLst>
          </a:blip>
          <a:srcRect l="12664" t="3809" r="34689" b="1673"/>
          <a:stretch/>
        </p:blipFill>
        <p:spPr>
          <a:xfrm>
            <a:off x="-332061" y="-1924"/>
            <a:ext cx="2246306" cy="695793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7F19AD-3F3C-4936-8904-A1FB3CF76135}"/>
              </a:ext>
            </a:extLst>
          </p:cNvPr>
          <p:cNvSpPr txBox="1"/>
          <p:nvPr/>
        </p:nvSpPr>
        <p:spPr>
          <a:xfrm>
            <a:off x="86026" y="547217"/>
            <a:ext cx="1575916" cy="584775"/>
          </a:xfrm>
          <a:prstGeom prst="rect">
            <a:avLst/>
          </a:prstGeom>
          <a:solidFill>
            <a:srgbClr val="000000">
              <a:alpha val="56863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Tahoma" panose="020B0604030504040204" pitchFamily="34" charset="0"/>
                <a:cs typeface="maaja" panose="02000000000000000000" pitchFamily="2" charset="0"/>
              </a:rPr>
              <a:t>Age Range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Tahoma" panose="020B0604030504040204" pitchFamily="34" charset="0"/>
              <a:cs typeface="maaja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8CF08-FC57-4B3B-AF44-79D4E9DBF039}"/>
              </a:ext>
            </a:extLst>
          </p:cNvPr>
          <p:cNvSpPr txBox="1"/>
          <p:nvPr/>
        </p:nvSpPr>
        <p:spPr>
          <a:xfrm>
            <a:off x="56539" y="1144517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21-25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4B2E2-615C-4A14-94E0-74396269CE18}"/>
              </a:ext>
            </a:extLst>
          </p:cNvPr>
          <p:cNvSpPr txBox="1"/>
          <p:nvPr/>
        </p:nvSpPr>
        <p:spPr>
          <a:xfrm>
            <a:off x="56539" y="1762709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26-30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6FA179-ECA0-4309-9E03-45653F71A3F3}"/>
              </a:ext>
            </a:extLst>
          </p:cNvPr>
          <p:cNvSpPr txBox="1"/>
          <p:nvPr/>
        </p:nvSpPr>
        <p:spPr>
          <a:xfrm>
            <a:off x="61348" y="2890387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31-35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22D5E6-A80A-4196-BD67-36C07B88FDCD}"/>
              </a:ext>
            </a:extLst>
          </p:cNvPr>
          <p:cNvSpPr txBox="1"/>
          <p:nvPr/>
        </p:nvSpPr>
        <p:spPr>
          <a:xfrm>
            <a:off x="389738" y="4044946"/>
            <a:ext cx="969402" cy="646331"/>
          </a:xfrm>
          <a:prstGeom prst="rect">
            <a:avLst/>
          </a:prstGeom>
          <a:solidFill>
            <a:srgbClr val="000000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36 up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 useBgFill="1">
        <p:nvSpPr>
          <p:cNvPr id="60" name="Oval 59">
            <a:extLst>
              <a:ext uri="{FF2B5EF4-FFF2-40B4-BE49-F238E27FC236}">
                <a16:creationId xmlns:a16="http://schemas.microsoft.com/office/drawing/2014/main" id="{DD1F7710-D95E-4772-99AB-7A446BCD5E75}"/>
              </a:ext>
            </a:extLst>
          </p:cNvPr>
          <p:cNvSpPr/>
          <p:nvPr/>
        </p:nvSpPr>
        <p:spPr>
          <a:xfrm>
            <a:off x="7486129" y="-1007762"/>
            <a:ext cx="1683084" cy="16830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127E8-67E4-434F-9AF3-C0B89C64BBF1}"/>
              </a:ext>
            </a:extLst>
          </p:cNvPr>
          <p:cNvSpPr txBox="1"/>
          <p:nvPr/>
        </p:nvSpPr>
        <p:spPr>
          <a:xfrm>
            <a:off x="2" y="5562571"/>
            <a:ext cx="9143998" cy="1323439"/>
          </a:xfrm>
          <a:prstGeom prst="rect">
            <a:avLst/>
          </a:prstGeom>
          <a:solidFill>
            <a:srgbClr val="000000">
              <a:alpha val="69804"/>
            </a:srgb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เป็นอาหารที่</a:t>
            </a:r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ผู้ชาย</a:t>
            </a:r>
            <a:r>
              <a:rPr lang="th-TH" sz="4000" dirty="0">
                <a:solidFill>
                  <a:srgbClr val="66FFFF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ส่วนใหญ่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ให้ความสนใจ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มากที่สุด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และมีความถี่ในการบริโภคเดือนละ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33829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Graphic 2" descr="Charm outline">
            <a:extLst>
              <a:ext uri="{FF2B5EF4-FFF2-40B4-BE49-F238E27FC236}">
                <a16:creationId xmlns:a16="http://schemas.microsoft.com/office/drawing/2014/main" id="{A5CDFBDF-51EF-40E6-992F-62F12D1D7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810" y="792285"/>
            <a:ext cx="2707106" cy="2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1692443" y="3421576"/>
            <a:ext cx="5759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Good-Looking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3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8054BA-B585-4BDF-A1B2-2EB3544CE31F}"/>
              </a:ext>
            </a:extLst>
          </p:cNvPr>
          <p:cNvSpPr/>
          <p:nvPr/>
        </p:nvSpPr>
        <p:spPr>
          <a:xfrm>
            <a:off x="0" y="25427"/>
            <a:ext cx="9179129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0FA99C5D-9B8C-407D-BC39-D67825878F2C}"/>
              </a:ext>
            </a:extLst>
          </p:cNvPr>
          <p:cNvSpPr/>
          <p:nvPr/>
        </p:nvSpPr>
        <p:spPr>
          <a:xfrm rot="5400000">
            <a:off x="1905647" y="-391873"/>
            <a:ext cx="5308108" cy="9199871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6"/>
              <a:gd name="connsiteY0" fmla="*/ 10035 h 10035"/>
              <a:gd name="connsiteX1" fmla="*/ 10006 w 10006"/>
              <a:gd name="connsiteY1" fmla="*/ 0 h 10035"/>
              <a:gd name="connsiteX2" fmla="*/ 10000 w 10006"/>
              <a:gd name="connsiteY2" fmla="*/ 10035 h 10035"/>
              <a:gd name="connsiteX3" fmla="*/ 0 w 10006"/>
              <a:gd name="connsiteY3" fmla="*/ 10035 h 10035"/>
              <a:gd name="connsiteX0" fmla="*/ 0 w 10006"/>
              <a:gd name="connsiteY0" fmla="*/ 10064 h 10064"/>
              <a:gd name="connsiteX1" fmla="*/ 10006 w 10006"/>
              <a:gd name="connsiteY1" fmla="*/ 0 h 10064"/>
              <a:gd name="connsiteX2" fmla="*/ 10000 w 10006"/>
              <a:gd name="connsiteY2" fmla="*/ 10064 h 10064"/>
              <a:gd name="connsiteX3" fmla="*/ 0 w 10006"/>
              <a:gd name="connsiteY3" fmla="*/ 10064 h 10064"/>
              <a:gd name="connsiteX0" fmla="*/ 0 w 10006"/>
              <a:gd name="connsiteY0" fmla="*/ 10064 h 10064"/>
              <a:gd name="connsiteX1" fmla="*/ 10006 w 10006"/>
              <a:gd name="connsiteY1" fmla="*/ 0 h 10064"/>
              <a:gd name="connsiteX2" fmla="*/ 10000 w 10006"/>
              <a:gd name="connsiteY2" fmla="*/ 10064 h 10064"/>
              <a:gd name="connsiteX3" fmla="*/ 0 w 10006"/>
              <a:gd name="connsiteY3" fmla="*/ 10064 h 10064"/>
              <a:gd name="connsiteX0" fmla="*/ 0 w 8045"/>
              <a:gd name="connsiteY0" fmla="*/ 10064 h 10064"/>
              <a:gd name="connsiteX1" fmla="*/ 8045 w 8045"/>
              <a:gd name="connsiteY1" fmla="*/ 0 h 10064"/>
              <a:gd name="connsiteX2" fmla="*/ 8039 w 8045"/>
              <a:gd name="connsiteY2" fmla="*/ 10064 h 10064"/>
              <a:gd name="connsiteX3" fmla="*/ 0 w 8045"/>
              <a:gd name="connsiteY3" fmla="*/ 10064 h 10064"/>
              <a:gd name="connsiteX0" fmla="*/ 0 w 10000"/>
              <a:gd name="connsiteY0" fmla="*/ 10000 h 10000"/>
              <a:gd name="connsiteX1" fmla="*/ 10000 w 10000"/>
              <a:gd name="connsiteY1" fmla="*/ 0 h 10000"/>
              <a:gd name="connsiteX2" fmla="*/ 9993 w 10000"/>
              <a:gd name="connsiteY2" fmla="*/ 10000 h 10000"/>
              <a:gd name="connsiteX3" fmla="*/ 0 w 10000"/>
              <a:gd name="connsiteY3" fmla="*/ 10000 h 10000"/>
              <a:gd name="connsiteX0" fmla="*/ 176 w 10176"/>
              <a:gd name="connsiteY0" fmla="*/ 10204 h 10204"/>
              <a:gd name="connsiteX1" fmla="*/ 3905 w 10176"/>
              <a:gd name="connsiteY1" fmla="*/ 3186 h 10204"/>
              <a:gd name="connsiteX2" fmla="*/ 10176 w 10176"/>
              <a:gd name="connsiteY2" fmla="*/ 204 h 10204"/>
              <a:gd name="connsiteX3" fmla="*/ 10169 w 10176"/>
              <a:gd name="connsiteY3" fmla="*/ 10204 h 10204"/>
              <a:gd name="connsiteX4" fmla="*/ 176 w 10176"/>
              <a:gd name="connsiteY4" fmla="*/ 10204 h 10204"/>
              <a:gd name="connsiteX0" fmla="*/ 876 w 10876"/>
              <a:gd name="connsiteY0" fmla="*/ 10195 h 10195"/>
              <a:gd name="connsiteX1" fmla="*/ 973 w 10876"/>
              <a:gd name="connsiteY1" fmla="*/ 9259 h 10195"/>
              <a:gd name="connsiteX2" fmla="*/ 4605 w 10876"/>
              <a:gd name="connsiteY2" fmla="*/ 3177 h 10195"/>
              <a:gd name="connsiteX3" fmla="*/ 10876 w 10876"/>
              <a:gd name="connsiteY3" fmla="*/ 195 h 10195"/>
              <a:gd name="connsiteX4" fmla="*/ 10869 w 10876"/>
              <a:gd name="connsiteY4" fmla="*/ 10195 h 10195"/>
              <a:gd name="connsiteX5" fmla="*/ 876 w 10876"/>
              <a:gd name="connsiteY5" fmla="*/ 10195 h 10195"/>
              <a:gd name="connsiteX0" fmla="*/ 876 w 10876"/>
              <a:gd name="connsiteY0" fmla="*/ 10047 h 10047"/>
              <a:gd name="connsiteX1" fmla="*/ 973 w 10876"/>
              <a:gd name="connsiteY1" fmla="*/ 9111 h 10047"/>
              <a:gd name="connsiteX2" fmla="*/ 4605 w 10876"/>
              <a:gd name="connsiteY2" fmla="*/ 3029 h 10047"/>
              <a:gd name="connsiteX3" fmla="*/ 10876 w 10876"/>
              <a:gd name="connsiteY3" fmla="*/ 47 h 10047"/>
              <a:gd name="connsiteX4" fmla="*/ 10869 w 10876"/>
              <a:gd name="connsiteY4" fmla="*/ 10047 h 10047"/>
              <a:gd name="connsiteX5" fmla="*/ 876 w 10876"/>
              <a:gd name="connsiteY5" fmla="*/ 10047 h 10047"/>
              <a:gd name="connsiteX0" fmla="*/ 876 w 10876"/>
              <a:gd name="connsiteY0" fmla="*/ 10017 h 10017"/>
              <a:gd name="connsiteX1" fmla="*/ 973 w 10876"/>
              <a:gd name="connsiteY1" fmla="*/ 9081 h 10017"/>
              <a:gd name="connsiteX2" fmla="*/ 4605 w 10876"/>
              <a:gd name="connsiteY2" fmla="*/ 2999 h 10017"/>
              <a:gd name="connsiteX3" fmla="*/ 10876 w 10876"/>
              <a:gd name="connsiteY3" fmla="*/ 17 h 10017"/>
              <a:gd name="connsiteX4" fmla="*/ 10869 w 10876"/>
              <a:gd name="connsiteY4" fmla="*/ 10017 h 10017"/>
              <a:gd name="connsiteX5" fmla="*/ 876 w 10876"/>
              <a:gd name="connsiteY5" fmla="*/ 10017 h 10017"/>
              <a:gd name="connsiteX0" fmla="*/ 876 w 10876"/>
              <a:gd name="connsiteY0" fmla="*/ 10061 h 10061"/>
              <a:gd name="connsiteX1" fmla="*/ 973 w 10876"/>
              <a:gd name="connsiteY1" fmla="*/ 9081 h 10061"/>
              <a:gd name="connsiteX2" fmla="*/ 4605 w 10876"/>
              <a:gd name="connsiteY2" fmla="*/ 2999 h 10061"/>
              <a:gd name="connsiteX3" fmla="*/ 10876 w 10876"/>
              <a:gd name="connsiteY3" fmla="*/ 17 h 10061"/>
              <a:gd name="connsiteX4" fmla="*/ 10869 w 10876"/>
              <a:gd name="connsiteY4" fmla="*/ 10017 h 10061"/>
              <a:gd name="connsiteX5" fmla="*/ 876 w 10876"/>
              <a:gd name="connsiteY5" fmla="*/ 10061 h 10061"/>
              <a:gd name="connsiteX0" fmla="*/ 888 w 10888"/>
              <a:gd name="connsiteY0" fmla="*/ 10061 h 10061"/>
              <a:gd name="connsiteX1" fmla="*/ 985 w 10888"/>
              <a:gd name="connsiteY1" fmla="*/ 9081 h 10061"/>
              <a:gd name="connsiteX2" fmla="*/ 4617 w 10888"/>
              <a:gd name="connsiteY2" fmla="*/ 2999 h 10061"/>
              <a:gd name="connsiteX3" fmla="*/ 10888 w 10888"/>
              <a:gd name="connsiteY3" fmla="*/ 17 h 10061"/>
              <a:gd name="connsiteX4" fmla="*/ 10881 w 10888"/>
              <a:gd name="connsiteY4" fmla="*/ 10017 h 10061"/>
              <a:gd name="connsiteX5" fmla="*/ 888 w 10888"/>
              <a:gd name="connsiteY5" fmla="*/ 10061 h 1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" h="10061">
                <a:moveTo>
                  <a:pt x="888" y="10061"/>
                </a:moveTo>
                <a:cubicBezTo>
                  <a:pt x="-830" y="10022"/>
                  <a:pt x="363" y="10251"/>
                  <a:pt x="985" y="9081"/>
                </a:cubicBezTo>
                <a:cubicBezTo>
                  <a:pt x="1607" y="7911"/>
                  <a:pt x="2926" y="4495"/>
                  <a:pt x="4617" y="2999"/>
                </a:cubicBezTo>
                <a:cubicBezTo>
                  <a:pt x="6308" y="1503"/>
                  <a:pt x="9125" y="-186"/>
                  <a:pt x="10888" y="17"/>
                </a:cubicBezTo>
                <a:cubicBezTo>
                  <a:pt x="10886" y="3351"/>
                  <a:pt x="10883" y="6683"/>
                  <a:pt x="10881" y="10017"/>
                </a:cubicBezTo>
                <a:lnTo>
                  <a:pt x="888" y="10061"/>
                </a:lnTo>
                <a:close/>
              </a:path>
            </a:pathLst>
          </a:custGeom>
          <a:solidFill>
            <a:srgbClr val="FABC0E"/>
          </a:solidFill>
          <a:ln w="152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6C9D9-724F-46E7-9149-3E919605E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8" b="86780" l="1700" r="96100">
                        <a14:foregroundMark x1="9700" y1="6503" x2="9700" y2="6503"/>
                        <a14:foregroundMark x1="5000" y1="18657" x2="5000" y2="18657"/>
                        <a14:foregroundMark x1="1700" y1="28571" x2="1700" y2="28571"/>
                        <a14:foregroundMark x1="4600" y1="77719" x2="4600" y2="77719"/>
                        <a14:foregroundMark x1="2700" y1="84009" x2="2100" y2="84648"/>
                        <a14:foregroundMark x1="2100" y1="85288" x2="2100" y2="85288"/>
                        <a14:foregroundMark x1="9400" y1="85288" x2="9400" y2="85288"/>
                        <a14:foregroundMark x1="7600" y1="81770" x2="7600" y2="81770"/>
                        <a14:foregroundMark x1="6800" y1="83156" x2="6800" y2="83156"/>
                        <a14:foregroundMark x1="6400" y1="84009" x2="6400" y2="84009"/>
                        <a14:foregroundMark x1="8600" y1="31343" x2="11600" y2="54371"/>
                        <a14:foregroundMark x1="9000" y1="36034" x2="8600" y2="47974"/>
                        <a14:foregroundMark x1="9600" y1="30490" x2="7669" y2="35638"/>
                        <a14:foregroundMark x1="9200" y1="29638" x2="8400" y2="32623"/>
                        <a14:foregroundMark x1="12200" y1="31343" x2="14700" y2="46588"/>
                        <a14:foregroundMark x1="16500" y1="39126" x2="16500" y2="39126"/>
                        <a14:foregroundMark x1="35900" y1="9275" x2="35900" y2="9275"/>
                        <a14:foregroundMark x1="34900" y1="33262" x2="33100" y2="86141"/>
                        <a14:foregroundMark x1="35300" y1="27399" x2="39600" y2="39979"/>
                        <a14:foregroundMark x1="60043" y1="60257" x2="60200" y2="80064"/>
                        <a14:foregroundMark x1="59600" y1="4158" x2="60010" y2="56118"/>
                        <a14:foregroundMark x1="60200" y1="80064" x2="59800" y2="80917"/>
                        <a14:foregroundMark x1="65500" y1="44030" x2="68500" y2="47335"/>
                        <a14:foregroundMark x1="70100" y1="42324" x2="64900" y2="41898"/>
                        <a14:foregroundMark x1="85257" y1="56014" x2="85700" y2="66525"/>
                        <a14:foregroundMark x1="83549" y1="15456" x2="85163" y2="53785"/>
                        <a14:foregroundMark x1="83100" y1="4797" x2="83443" y2="12946"/>
                        <a14:foregroundMark x1="85700" y1="66525" x2="82700" y2="69723"/>
                        <a14:foregroundMark x1="92600" y1="39339" x2="95500" y2="44670"/>
                        <a14:foregroundMark x1="88000" y1="42537" x2="94400" y2="40405"/>
                        <a14:foregroundMark x1="95400" y1="40405" x2="95400" y2="40405"/>
                        <a14:foregroundMark x1="96100" y1="40405" x2="92400" y2="35394"/>
                        <a14:foregroundMark x1="86500" y1="86141" x2="86500" y2="86141"/>
                        <a14:foregroundMark x1="86500" y1="86780" x2="86500" y2="86780"/>
                        <a14:foregroundMark x1="71400" y1="38913" x2="71400" y2="38913"/>
                        <a14:foregroundMark x1="8400" y1="80064" x2="7200" y2="80064"/>
                        <a14:backgroundMark x1="51300" y1="41045" x2="51300" y2="41045"/>
                        <a14:backgroundMark x1="65500" y1="36034" x2="65500" y2="36034"/>
                        <a14:backgroundMark x1="69100" y1="36674" x2="69100" y2="36674"/>
                        <a14:backgroundMark x1="84900" y1="55650" x2="84900" y2="55650"/>
                        <a14:backgroundMark x1="84700" y1="54797" x2="84900" y2="56077"/>
                        <a14:backgroundMark x1="85300" y1="54584" x2="85300" y2="54584"/>
                        <a14:backgroundMark x1="84900" y1="54584" x2="84900" y2="54584"/>
                        <a14:backgroundMark x1="85300" y1="54584" x2="85300" y2="54584"/>
                        <a14:backgroundMark x1="85300" y1="54158" x2="85500" y2="54158"/>
                        <a14:backgroundMark x1="85700" y1="53945" x2="85300" y2="55437"/>
                        <a14:backgroundMark x1="59800" y1="58102" x2="59800" y2="58102"/>
                        <a14:backgroundMark x1="60200" y1="56397" x2="61000" y2="60021"/>
                        <a14:backgroundMark x1="60000" y1="56183" x2="60000" y2="56183"/>
                        <a14:backgroundMark x1="60200" y1="56077" x2="60600" y2="58102"/>
                        <a14:backgroundMark x1="6800" y1="29851" x2="6800" y2="29851"/>
                        <a14:backgroundMark x1="4800" y1="25267" x2="6000" y2="36034"/>
                        <a14:backgroundMark x1="6600" y1="37313" x2="6600" y2="37313"/>
                        <a14:backgroundMark x1="5800" y1="36034" x2="6200" y2="41684"/>
                        <a14:backgroundMark x1="83300" y1="13646" x2="83300" y2="13646"/>
                        <a14:backgroundMark x1="83700" y1="13646" x2="83700" y2="13646"/>
                        <a14:backgroundMark x1="83900" y1="13006" x2="83700" y2="14712"/>
                        <a14:backgroundMark x1="83100" y1="14286" x2="83100" y2="14499"/>
                        <a14:backgroundMark x1="83700" y1="14712" x2="83700" y2="14712"/>
                        <a14:backgroundMark x1="83500" y1="14712" x2="83100" y2="14925"/>
                      </a14:backgroundRemoval>
                    </a14:imgEffect>
                  </a14:imgLayer>
                </a14:imgProps>
              </a:ext>
            </a:extLst>
          </a:blip>
          <a:srcRect b="9578"/>
          <a:stretch/>
        </p:blipFill>
        <p:spPr>
          <a:xfrm>
            <a:off x="3068895" y="4458780"/>
            <a:ext cx="2729588" cy="2315133"/>
          </a:xfrm>
          <a:prstGeom prst="rect">
            <a:avLst/>
          </a:prstGeom>
        </p:spPr>
      </p:pic>
      <p:pic>
        <p:nvPicPr>
          <p:cNvPr id="3074" name="Picture 2" descr="Beauty Silhouette at GetDrawings | Free download">
            <a:extLst>
              <a:ext uri="{FF2B5EF4-FFF2-40B4-BE49-F238E27FC236}">
                <a16:creationId xmlns:a16="http://schemas.microsoft.com/office/drawing/2014/main" id="{2E29D6F8-268A-4A1E-9B60-3ACF80CF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93074" l="5757" r="93177">
                        <a14:foregroundMark x1="35181" y1="7792" x2="35181" y2="7792"/>
                        <a14:foregroundMark x1="41791" y1="92857" x2="41791" y2="92857"/>
                        <a14:foregroundMark x1="21748" y1="40693" x2="21748" y2="40693"/>
                        <a14:foregroundMark x1="18977" y1="45022" x2="18977" y2="45022"/>
                        <a14:foregroundMark x1="18977" y1="45671" x2="18977" y2="45671"/>
                        <a14:foregroundMark x1="91471" y1="62771" x2="91471" y2="62771"/>
                        <a14:foregroundMark x1="27079" y1="49567" x2="27079" y2="49567"/>
                        <a14:foregroundMark x1="28145" y1="51732" x2="28145" y2="51732"/>
                        <a14:foregroundMark x1="30277" y1="51732" x2="30277" y2="51732"/>
                        <a14:foregroundMark x1="65672" y1="93506" x2="65672" y2="93506"/>
                        <a14:foregroundMark x1="11940" y1="36797" x2="11940" y2="36797"/>
                        <a14:foregroundMark x1="9808" y1="37879" x2="9808" y2="37879"/>
                        <a14:foregroundMark x1="9168" y1="39610" x2="9168" y2="39610"/>
                        <a14:foregroundMark x1="9168" y1="41126" x2="9168" y2="41126"/>
                        <a14:foregroundMark x1="10021" y1="41991" x2="10021" y2="41991"/>
                        <a14:foregroundMark x1="9808" y1="38745" x2="9808" y2="38745"/>
                        <a14:foregroundMark x1="10448" y1="38095" x2="10448" y2="38095"/>
                        <a14:foregroundMark x1="7463" y1="29221" x2="7463" y2="29221"/>
                        <a14:foregroundMark x1="5970" y1="30087" x2="12793" y2="27273"/>
                        <a14:foregroundMark x1="5757" y1="29870" x2="9168" y2="34199"/>
                        <a14:foregroundMark x1="14712" y1="35714" x2="18763" y2="39610"/>
                        <a14:foregroundMark x1="15352" y1="45238" x2="13646" y2="47835"/>
                        <a14:foregroundMark x1="14072" y1="48918" x2="17697" y2="50216"/>
                        <a14:foregroundMark x1="33475" y1="41991" x2="31343" y2="52165"/>
                        <a14:foregroundMark x1="93177" y1="65801" x2="93177" y2="65801"/>
                        <a14:foregroundMark x1="73774" y1="26407" x2="73774" y2="26407"/>
                        <a14:foregroundMark x1="51812" y1="15368" x2="51812" y2="15368"/>
                        <a14:foregroundMark x1="52665" y1="16234" x2="52665" y2="16234"/>
                        <a14:foregroundMark x1="55224" y1="25974" x2="55224" y2="25974"/>
                        <a14:foregroundMark x1="54797" y1="26623" x2="52878" y2="27489"/>
                        <a14:foregroundMark x1="56503" y1="31385" x2="56503" y2="31385"/>
                        <a14:foregroundMark x1="50320" y1="92641" x2="50320" y2="92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" y="4450195"/>
            <a:ext cx="2357274" cy="23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168AD-C436-40FA-9CC4-C11811C17C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558" b="65305" l="21750" r="78250">
                        <a14:foregroundMark x1="28125" y1="25577" x2="28125" y2="25577"/>
                        <a14:foregroundMark x1="24938" y1="28301" x2="31750" y2="39905"/>
                        <a14:foregroundMark x1="31750" y1="39905" x2="48938" y2="49615"/>
                        <a14:foregroundMark x1="48938" y1="49615" x2="36250" y2="48549"/>
                        <a14:foregroundMark x1="36250" y1="48549" x2="50625" y2="40675"/>
                        <a14:foregroundMark x1="50625" y1="40675" x2="53188" y2="41978"/>
                        <a14:foregroundMark x1="52438" y1="27590" x2="50688" y2="59088"/>
                        <a14:foregroundMark x1="46438" y1="51687" x2="47000" y2="64594"/>
                        <a14:foregroundMark x1="47000" y1="64594" x2="49875" y2="50207"/>
                        <a14:foregroundMark x1="49875" y1="50207" x2="54313" y2="63114"/>
                        <a14:foregroundMark x1="54313" y1="63114" x2="70750" y2="38780"/>
                        <a14:foregroundMark x1="70698" y1="27091" x2="70688" y2="24867"/>
                        <a14:foregroundMark x1="70750" y1="38780" x2="70728" y2="33828"/>
                        <a14:foregroundMark x1="70688" y1="24867" x2="65563" y2="23268"/>
                        <a14:foregroundMark x1="26313" y1="31972" x2="24563" y2="38958"/>
                        <a14:foregroundMark x1="21750" y1="33985" x2="21750" y2="33985"/>
                        <a14:foregroundMark x1="75438" y1="34636" x2="75438" y2="34636"/>
                        <a14:foregroundMark x1="77875" y1="35287" x2="77875" y2="35287"/>
                        <a14:foregroundMark x1="78250" y1="35642" x2="45125" y2="48490"/>
                        <a14:foregroundMark x1="45125" y1="48490" x2="26313" y2="40142"/>
                        <a14:foregroundMark x1="26313" y1="40142" x2="44000" y2="48668"/>
                        <a14:foregroundMark x1="44000" y1="48668" x2="44000" y2="48668"/>
                        <a14:foregroundMark x1="50000" y1="63766" x2="55313" y2="63766"/>
                        <a14:foregroundMark x1="43625" y1="65068" x2="52438" y2="65068"/>
                        <a14:foregroundMark x1="36250" y1="40320" x2="48438" y2="58259"/>
                        <a14:foregroundMark x1="48438" y1="58259" x2="48938" y2="60036"/>
                        <a14:foregroundMark x1="52125" y1="24926" x2="51750" y2="58082"/>
                        <a14:foregroundMark x1="48250" y1="37655" x2="47438" y2="58319"/>
                        <a14:foregroundMark x1="47438" y1="58319" x2="49625" y2="63410"/>
                        <a14:foregroundMark x1="57063" y1="43991" x2="52125" y2="60036"/>
                        <a14:foregroundMark x1="52125" y1="60036" x2="52125" y2="60391"/>
                        <a14:foregroundMark x1="62000" y1="44346" x2="51563" y2="62581"/>
                        <a14:foregroundMark x1="51563" y1="62581" x2="51438" y2="62759"/>
                        <a14:foregroundMark x1="40438" y1="50385" x2="40438" y2="50385"/>
                        <a14:foregroundMark x1="39375" y1="52398" x2="39375" y2="52398"/>
                        <a14:foregroundMark x1="44688" y1="56069" x2="44688" y2="56069"/>
                        <a14:foregroundMark x1="26687" y1="38011" x2="32313" y2="42984"/>
                        <a14:foregroundMark x1="42563" y1="38958" x2="56688" y2="39313"/>
                        <a14:foregroundMark x1="38688" y1="49023" x2="46813" y2="60746"/>
                        <a14:foregroundMark x1="39750" y1="52694" x2="39750" y2="52694"/>
                        <a14:foregroundMark x1="39750" y1="54056" x2="39750" y2="54056"/>
                        <a14:foregroundMark x1="55625" y1="65423" x2="55625" y2="65423"/>
                        <a14:foregroundMark x1="58813" y1="46359" x2="58813" y2="46359"/>
                        <a14:foregroundMark x1="46438" y1="39313" x2="46438" y2="39313"/>
                        <a14:foregroundMark x1="44313" y1="37655" x2="44313" y2="37655"/>
                        <a14:foregroundMark x1="44000" y1="37655" x2="46438" y2="38662"/>
                        <a14:foregroundMark x1="52125" y1="39964" x2="52812" y2="37655"/>
                        <a14:foregroundMark x1="54250" y1="37655" x2="54250" y2="37655"/>
                        <a14:foregroundMark x1="54563" y1="38958" x2="54563" y2="38958"/>
                        <a14:foregroundMark x1="55313" y1="38011" x2="51063" y2="38011"/>
                        <a14:foregroundMark x1="42563" y1="37655" x2="42563" y2="37655"/>
                        <a14:foregroundMark x1="56688" y1="38011" x2="56688" y2="38011"/>
                        <a14:foregroundMark x1="57063" y1="38011" x2="57063" y2="38011"/>
                        <a14:foregroundMark x1="72250" y1="35642" x2="74375" y2="35287"/>
                        <a14:foregroundMark x1="71875" y1="34991" x2="75063" y2="34991"/>
                        <a14:foregroundMark x1="28438" y1="14210" x2="28438" y2="14210"/>
                        <a14:foregroundMark x1="35500" y1="16223" x2="35500" y2="16223"/>
                        <a14:foregroundMark x1="41188" y1="13558" x2="41188" y2="13558"/>
                        <a14:foregroundMark x1="45375" y1="14920" x2="45375" y2="14920"/>
                        <a14:foregroundMark x1="53500" y1="15571" x2="53500" y2="15571"/>
                        <a14:foregroundMark x1="60938" y1="14565" x2="60938" y2="14565"/>
                        <a14:foregroundMark x1="67625" y1="15216" x2="67625" y2="15216"/>
                        <a14:backgroundMark x1="71188" y1="31616" x2="71188" y2="31616"/>
                        <a14:backgroundMark x1="69438" y1="26939" x2="69438" y2="33274"/>
                        <a14:backgroundMark x1="70813" y1="31320" x2="71188" y2="31972"/>
                        <a14:backgroundMark x1="71563" y1="32978" x2="71563" y2="32978"/>
                        <a14:backgroundMark x1="70500" y1="28952" x2="71875" y2="31972"/>
                        <a14:backgroundMark x1="70125" y1="27294" x2="70813" y2="28952"/>
                        <a14:backgroundMark x1="70813" y1="33629" x2="70813" y2="33629"/>
                        <a14:backgroundMark x1="70813" y1="32978" x2="67313" y2="32978"/>
                      </a14:backgroundRemoval>
                    </a14:imgEffect>
                  </a14:imgLayer>
                </a14:imgProps>
              </a:ext>
            </a:extLst>
          </a:blip>
          <a:srcRect l="18640" t="22034" r="18393" b="31745"/>
          <a:stretch/>
        </p:blipFill>
        <p:spPr>
          <a:xfrm rot="1010813">
            <a:off x="3809236" y="1348040"/>
            <a:ext cx="2256837" cy="1748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5F4E78-9006-403D-81E4-2A33F2486F15}"/>
              </a:ext>
            </a:extLst>
          </p:cNvPr>
          <p:cNvSpPr txBox="1"/>
          <p:nvPr/>
        </p:nvSpPr>
        <p:spPr>
          <a:xfrm>
            <a:off x="85333" y="3103016"/>
            <a:ext cx="5411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Women are all interested in skincare, make-up and fashion.</a:t>
            </a:r>
            <a:endParaRPr lang="th-TH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5E637A-EDF5-4189-A683-89D0DCAA41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78" b="87740" l="27500" r="71800">
                        <a14:foregroundMark x1="32424" y1="35551" x2="31957" y2="43626"/>
                        <a14:foregroundMark x1="34100" y1="6610" x2="32655" y2="31568"/>
                        <a14:foregroundMark x1="33947" y1="64158" x2="37800" y2="87740"/>
                        <a14:foregroundMark x1="37800" y1="87740" x2="37800" y2="87740"/>
                        <a14:foregroundMark x1="34966" y1="62137" x2="34900" y2="67804"/>
                        <a14:foregroundMark x1="35487" y1="17458" x2="35098" y2="50819"/>
                        <a14:foregroundMark x1="35600" y1="7783" x2="35502" y2="16135"/>
                        <a14:foregroundMark x1="34900" y1="67804" x2="38412" y2="76808"/>
                        <a14:foregroundMark x1="38731" y1="72921" x2="35200" y2="18870"/>
                        <a14:foregroundMark x1="35200" y1="18870" x2="35757" y2="18033"/>
                        <a14:foregroundMark x1="37800" y1="22068" x2="40961" y2="26800"/>
                        <a14:foregroundMark x1="34800" y1="6823" x2="34500" y2="14819"/>
                        <a14:foregroundMark x1="34100" y1="6397" x2="36707" y2="14061"/>
                        <a14:foregroundMark x1="36793" y1="19097" x2="36300" y2="21535"/>
                        <a14:foregroundMark x1="37296" y1="7500" x2="31600" y2="10661"/>
                        <a14:foregroundMark x1="38900" y1="6610" x2="38030" y2="7093"/>
                        <a14:foregroundMark x1="31600" y1="10661" x2="31000" y2="10661"/>
                        <a14:foregroundMark x1="30000" y1="11514" x2="30000" y2="11727"/>
                        <a14:foregroundMark x1="29700" y1="11727" x2="29700" y2="11727"/>
                        <a14:foregroundMark x1="29700" y1="11727" x2="35331" y2="15884"/>
                        <a14:foregroundMark x1="37839" y1="9382" x2="38500" y2="6503"/>
                        <a14:foregroundMark x1="37148" y1="12394" x2="37619" y2="10341"/>
                        <a14:foregroundMark x1="38500" y1="6503" x2="40000" y2="5757"/>
                        <a14:foregroundMark x1="34100" y1="5437" x2="37800" y2="9168"/>
                        <a14:foregroundMark x1="37668" y1="7699" x2="37900" y2="7996"/>
                        <a14:foregroundMark x1="36945" y1="6774" x2="37158" y2="7046"/>
                        <a14:foregroundMark x1="38780" y1="5836" x2="39100" y2="5970"/>
                        <a14:foregroundMark x1="38714" y1="5948" x2="39779" y2="6133"/>
                        <a14:foregroundMark x1="37776" y1="11070" x2="35700" y2="13966"/>
                        <a14:foregroundMark x1="35261" y1="16975" x2="35000" y2="18763"/>
                        <a14:foregroundMark x1="35700" y1="13966" x2="35384" y2="16135"/>
                        <a14:foregroundMark x1="35526" y1="17540" x2="34500" y2="19936"/>
                        <a14:foregroundMark x1="35537" y1="17564" x2="34300" y2="20469"/>
                        <a14:foregroundMark x1="37762" y1="18618" x2="37600" y2="19296"/>
                        <a14:foregroundMark x1="40813" y1="35675" x2="41532" y2="43603"/>
                        <a14:foregroundMark x1="42500" y1="39126" x2="41800" y2="43603"/>
                        <a14:foregroundMark x1="62536" y1="77794" x2="62500" y2="78358"/>
                        <a14:foregroundMark x1="62698" y1="75267" x2="62559" y2="77433"/>
                        <a14:foregroundMark x1="63100" y1="68977" x2="63052" y2="69723"/>
                        <a14:foregroundMark x1="62500" y1="78358" x2="62417" y2="77694"/>
                        <a14:foregroundMark x1="62595" y1="77463" x2="62200" y2="76546"/>
                        <a14:foregroundMark x1="63900" y1="80490" x2="62852" y2="78058"/>
                        <a14:foregroundMark x1="38700" y1="55437" x2="38700" y2="59915"/>
                        <a14:foregroundMark x1="39100" y1="54797" x2="38700" y2="60554"/>
                        <a14:foregroundMark x1="36500" y1="55011" x2="36700" y2="59488"/>
                        <a14:foregroundMark x1="37650" y1="10341" x2="35900" y2="14072"/>
                        <a14:foregroundMark x1="38300" y1="8955" x2="38100" y2="9382"/>
                        <a14:foregroundMark x1="37783" y1="12047" x2="37200" y2="14286"/>
                        <a14:foregroundMark x1="38700" y1="8529" x2="38478" y2="9382"/>
                        <a14:foregroundMark x1="37791" y1="12047" x2="36800" y2="14606"/>
                        <a14:foregroundMark x1="37833" y1="12047" x2="37236" y2="13076"/>
                        <a14:foregroundMark x1="35700" y1="5437" x2="35700" y2="5437"/>
                        <a14:foregroundMark x1="35000" y1="5224" x2="35000" y2="5224"/>
                        <a14:foregroundMark x1="35000" y1="5011" x2="35700" y2="5011"/>
                        <a14:foregroundMark x1="37200" y1="6397" x2="39800" y2="5757"/>
                        <a14:foregroundMark x1="39100" y1="8316" x2="39800" y2="6183"/>
                        <a14:foregroundMark x1="40200" y1="5970" x2="39600" y2="6823"/>
                        <a14:foregroundMark x1="38100" y1="9701" x2="37900" y2="10661"/>
                        <a14:backgroundMark x1="40970" y1="7763" x2="39969" y2="10231"/>
                        <a14:backgroundMark x1="42000" y1="5224" x2="41371" y2="6774"/>
                        <a14:backgroundMark x1="38776" y1="14256" x2="38700" y2="17804"/>
                        <a14:backgroundMark x1="37400" y1="15991" x2="38300" y2="18017"/>
                        <a14:backgroundMark x1="36700" y1="15991" x2="37900" y2="18550"/>
                        <a14:backgroundMark x1="36500" y1="15245" x2="37400" y2="16951"/>
                        <a14:backgroundMark x1="38407" y1="15208" x2="38900" y2="15245"/>
                        <a14:backgroundMark x1="39100" y1="13220" x2="39600" y2="14286"/>
                        <a14:backgroundMark x1="42000" y1="5650" x2="42500" y2="5757"/>
                        <a14:backgroundMark x1="42200" y1="4051" x2="41300" y2="4478"/>
                        <a14:backgroundMark x1="42200" y1="28571" x2="42200" y2="28571"/>
                        <a14:backgroundMark x1="41800" y1="26546" x2="42500" y2="29104"/>
                        <a14:backgroundMark x1="40500" y1="34435" x2="42000" y2="35181"/>
                        <a14:backgroundMark x1="40700" y1="33689" x2="41100" y2="35608"/>
                        <a14:backgroundMark x1="32400" y1="31663" x2="33200" y2="34009"/>
                        <a14:backgroundMark x1="33200" y1="34009" x2="32200" y2="35394"/>
                        <a14:backgroundMark x1="32600" y1="31663" x2="32600" y2="31663"/>
                        <a14:backgroundMark x1="32100" y1="43603" x2="34500" y2="60661"/>
                        <a14:backgroundMark x1="34300" y1="51279" x2="35200" y2="52878"/>
                        <a14:backgroundMark x1="33900" y1="60128" x2="33000" y2="62473"/>
                        <a14:backgroundMark x1="33700" y1="60661" x2="33300" y2="64072"/>
                        <a14:backgroundMark x1="40349" y1="59915" x2="42200" y2="83795"/>
                        <a14:backgroundMark x1="42200" y1="83795" x2="42700" y2="85075"/>
                        <a14:backgroundMark x1="38900" y1="72921" x2="38900" y2="72921"/>
                        <a14:backgroundMark x1="39400" y1="72921" x2="39400" y2="78785"/>
                        <a14:backgroundMark x1="39200" y1="77399" x2="39600" y2="78998"/>
                        <a14:backgroundMark x1="39100" y1="76759" x2="39200" y2="78358"/>
                        <a14:backgroundMark x1="42700" y1="43603" x2="42700" y2="51599"/>
                        <a14:backgroundMark x1="42700" y1="51599" x2="42400" y2="45629"/>
                        <a14:backgroundMark x1="41300" y1="48188" x2="41100" y2="50746"/>
                        <a14:backgroundMark x1="40500" y1="48507" x2="39952" y2="54865"/>
                        <a14:backgroundMark x1="61500" y1="69723" x2="61500" y2="72769"/>
                        <a14:backgroundMark x1="60600" y1="73241" x2="60600" y2="76226"/>
                        <a14:backgroundMark x1="60900" y1="73028" x2="61900" y2="73881"/>
                        <a14:backgroundMark x1="60800" y1="75373" x2="60800" y2="77186"/>
                        <a14:backgroundMark x1="61500" y1="76546" x2="61300" y2="76759"/>
                        <a14:backgroundMark x1="38700" y1="10847" x2="38700" y2="12047"/>
                        <a14:backgroundMark x1="38700" y1="9382" x2="38700" y2="9841"/>
                        <a14:backgroundMark x1="36300" y1="14606" x2="37600" y2="14606"/>
                        <a14:backgroundMark x1="37800" y1="18550" x2="37800" y2="18550"/>
                        <a14:backgroundMark x1="37193" y1="5437" x2="37541" y2="5743"/>
                        <a14:backgroundMark x1="34964" y1="3481" x2="37193" y2="5437"/>
                      </a14:backgroundRemoval>
                    </a14:imgEffect>
                  </a14:imgLayer>
                </a14:imgProps>
              </a:ext>
            </a:extLst>
          </a:blip>
          <a:srcRect l="22044" r="22595" b="9804"/>
          <a:stretch/>
        </p:blipFill>
        <p:spPr>
          <a:xfrm>
            <a:off x="5798483" y="4406537"/>
            <a:ext cx="1549087" cy="2367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11318B-F80D-43BB-B72C-D9691FBA5967}"/>
              </a:ext>
            </a:extLst>
          </p:cNvPr>
          <p:cNvSpPr txBox="1"/>
          <p:nvPr/>
        </p:nvSpPr>
        <p:spPr>
          <a:xfrm>
            <a:off x="2549591" y="310039"/>
            <a:ext cx="634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Men are all interested in workout.</a:t>
            </a:r>
            <a:endParaRPr lang="th-TH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0ADEFD-D2D5-498E-8861-FB765FA956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500" b="42500" l="5485" r="47468">
                        <a14:foregroundMark x1="7595" y1="32857" x2="7595" y2="32857"/>
                        <a14:foregroundMark x1="5696" y1="33929" x2="5696" y2="33929"/>
                        <a14:foregroundMark x1="23629" y1="30357" x2="23629" y2="30357"/>
                        <a14:foregroundMark x1="40717" y1="25357" x2="40717" y2="25357"/>
                        <a14:foregroundMark x1="47468" y1="26786" x2="47468" y2="26786"/>
                        <a14:foregroundMark x1="23629" y1="17857" x2="23629" y2="17857"/>
                        <a14:foregroundMark x1="32068" y1="18214" x2="32068" y2="18214"/>
                        <a14:foregroundMark x1="35865" y1="18571" x2="35865" y2="18571"/>
                        <a14:foregroundMark x1="35654" y1="18571" x2="32911" y2="18571"/>
                        <a14:foregroundMark x1="5661" y1="38929" x2="5696" y2="39286"/>
                        <a14:foregroundMark x1="5555" y1="37857" x2="5661" y2="38929"/>
                        <a14:foregroundMark x1="5485" y1="37143" x2="5555" y2="37857"/>
                        <a14:foregroundMark x1="5907" y1="39286" x2="5907" y2="39286"/>
                        <a14:foregroundMark x1="5907" y1="40000" x2="6118" y2="38929"/>
                        <a14:foregroundMark x1="21519" y1="41071" x2="21519" y2="41071"/>
                        <a14:foregroundMark x1="33333" y1="18214" x2="34177" y2="18214"/>
                        <a14:backgroundMark x1="27848" y1="19286" x2="27848" y2="19286"/>
                        <a14:backgroundMark x1="32278" y1="19286" x2="32278" y2="19286"/>
                        <a14:backgroundMark x1="34177" y1="18929" x2="34177" y2="18929"/>
                        <a14:backgroundMark x1="35232" y1="18929" x2="35232" y2="18929"/>
                        <a14:backgroundMark x1="35865" y1="18929" x2="35865" y2="18929"/>
                        <a14:backgroundMark x1="35654" y1="18929" x2="35654" y2="18929"/>
                        <a14:backgroundMark x1="5907" y1="37857" x2="5907" y2="37857"/>
                        <a14:backgroundMark x1="5907" y1="38929" x2="5907" y2="38929"/>
                        <a14:backgroundMark x1="20464" y1="37857" x2="20464" y2="37857"/>
                        <a14:backgroundMark x1="20464" y1="38929" x2="20464" y2="38929"/>
                        <a14:backgroundMark x1="20253" y1="40714" x2="20253" y2="40714"/>
                        <a14:backgroundMark x1="20675" y1="37500" x2="20464" y2="40714"/>
                        <a14:backgroundMark x1="22152" y1="39286" x2="21941" y2="39286"/>
                      </a14:backgroundRemoval>
                    </a14:imgEffect>
                  </a14:imgLayer>
                </a14:imgProps>
              </a:ext>
            </a:extLst>
          </a:blip>
          <a:srcRect l="3536" t="9664" r="50867" b="53716"/>
          <a:stretch/>
        </p:blipFill>
        <p:spPr>
          <a:xfrm rot="985635">
            <a:off x="377728" y="940269"/>
            <a:ext cx="2750697" cy="1304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B4F4D8-5FB8-452E-83B2-9302B3569F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29" b="42143" l="51688" r="94726">
                        <a14:foregroundMark x1="58861" y1="32857" x2="58861" y2="32857"/>
                        <a14:foregroundMark x1="51688" y1="26786" x2="51688" y2="26786"/>
                        <a14:foregroundMark x1="76160" y1="33929" x2="76160" y2="33929"/>
                        <a14:foregroundMark x1="87131" y1="35000" x2="87131" y2="35000"/>
                        <a14:foregroundMark x1="68987" y1="25357" x2="68987" y2="25357"/>
                        <a14:backgroundMark x1="56751" y1="37857" x2="56751" y2="37857"/>
                        <a14:backgroundMark x1="74051" y1="30357" x2="74051" y2="30357"/>
                        <a14:backgroundMark x1="79114" y1="30000" x2="79114" y2="30000"/>
                        <a14:backgroundMark x1="85021" y1="31429" x2="85021" y2="31429"/>
                        <a14:backgroundMark x1="94726" y1="37500" x2="94726" y2="37500"/>
                        <a14:backgroundMark x1="65190" y1="28214" x2="65190" y2="28214"/>
                      </a14:backgroundRemoval>
                    </a14:imgEffect>
                  </a14:imgLayer>
                </a14:imgProps>
              </a:ext>
            </a:extLst>
          </a:blip>
          <a:srcRect l="54491" t="13012" r="-1" b="53717"/>
          <a:stretch/>
        </p:blipFill>
        <p:spPr>
          <a:xfrm rot="2153370">
            <a:off x="6109579" y="3307022"/>
            <a:ext cx="2980921" cy="12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Graphic 6" descr="Game controller outline">
            <a:extLst>
              <a:ext uri="{FF2B5EF4-FFF2-40B4-BE49-F238E27FC236}">
                <a16:creationId xmlns:a16="http://schemas.microsoft.com/office/drawing/2014/main" id="{B820D671-BBC7-4D3F-8941-A7E512C4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9326" y="258572"/>
            <a:ext cx="3785348" cy="3785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1692443" y="3421576"/>
            <a:ext cx="57591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Hobbies</a:t>
            </a:r>
            <a:endParaRPr kumimoji="0" lang="th-TH" sz="1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21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AB602C1-53D6-44E4-BA7B-C986F3711BB5}"/>
              </a:ext>
            </a:extLst>
          </p:cNvPr>
          <p:cNvGrpSpPr/>
          <p:nvPr/>
        </p:nvGrpSpPr>
        <p:grpSpPr>
          <a:xfrm>
            <a:off x="712695" y="349419"/>
            <a:ext cx="3868754" cy="2793395"/>
            <a:chOff x="712695" y="349419"/>
            <a:chExt cx="3868754" cy="27933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37D8BD-0ABF-4422-B97D-A741E548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" t="1129" r="9706"/>
            <a:stretch/>
          </p:blipFill>
          <p:spPr>
            <a:xfrm>
              <a:off x="739587" y="645459"/>
              <a:ext cx="3841861" cy="249735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C948B-C1E3-4FB6-8CC0-9DA82FC745FD}"/>
                </a:ext>
              </a:extLst>
            </p:cNvPr>
            <p:cNvSpPr txBox="1"/>
            <p:nvPr/>
          </p:nvSpPr>
          <p:spPr>
            <a:xfrm>
              <a:off x="712695" y="349419"/>
              <a:ext cx="3868754" cy="523220"/>
            </a:xfrm>
            <a:prstGeom prst="rect">
              <a:avLst/>
            </a:prstGeom>
            <a:solidFill>
              <a:srgbClr val="1ABE85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Gaming attracts men of all ages.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1BD9E1-5F9F-4B97-AA23-6896A0FB15DC}"/>
              </a:ext>
            </a:extLst>
          </p:cNvPr>
          <p:cNvGrpSpPr/>
          <p:nvPr/>
        </p:nvGrpSpPr>
        <p:grpSpPr>
          <a:xfrm>
            <a:off x="4753134" y="118299"/>
            <a:ext cx="3952753" cy="3289681"/>
            <a:chOff x="4464424" y="779000"/>
            <a:chExt cx="3952753" cy="32896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54A8B3-06B2-4A36-8328-9F0F25BC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6956" y="1459952"/>
              <a:ext cx="3920221" cy="26087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F7461-D777-43F7-B673-C2A61E523A1E}"/>
                </a:ext>
              </a:extLst>
            </p:cNvPr>
            <p:cNvSpPr txBox="1"/>
            <p:nvPr/>
          </p:nvSpPr>
          <p:spPr>
            <a:xfrm>
              <a:off x="4464424" y="779000"/>
              <a:ext cx="3952753" cy="954107"/>
            </a:xfrm>
            <a:prstGeom prst="rect">
              <a:avLst/>
            </a:prstGeom>
            <a:solidFill>
              <a:srgbClr val="92C8DC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Everyone want to travel, 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but they rarely do.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E12A82-A906-4FBB-B48F-D058EF92CA84}"/>
              </a:ext>
            </a:extLst>
          </p:cNvPr>
          <p:cNvGrpSpPr/>
          <p:nvPr/>
        </p:nvGrpSpPr>
        <p:grpSpPr>
          <a:xfrm>
            <a:off x="438115" y="3234575"/>
            <a:ext cx="3985967" cy="3572361"/>
            <a:chOff x="438115" y="3234575"/>
            <a:chExt cx="3985967" cy="35723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E3DA8-2209-4FEC-A83F-7A3677553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647" y="3234575"/>
              <a:ext cx="3920221" cy="26109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3186A6-D4C6-4DD8-9887-0C93375C11A0}"/>
                </a:ext>
              </a:extLst>
            </p:cNvPr>
            <p:cNvSpPr txBox="1"/>
            <p:nvPr/>
          </p:nvSpPr>
          <p:spPr>
            <a:xfrm>
              <a:off x="438115" y="5852829"/>
              <a:ext cx="3985967" cy="954107"/>
            </a:xfrm>
            <a:prstGeom prst="rect">
              <a:avLst/>
            </a:prstGeom>
            <a:solidFill>
              <a:srgbClr val="2F4C49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Everyone interested in e-learning and does it 2-3 times/month.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2000E0-7AD6-4006-8DCA-6BD18AA82D89}"/>
              </a:ext>
            </a:extLst>
          </p:cNvPr>
          <p:cNvGrpSpPr/>
          <p:nvPr/>
        </p:nvGrpSpPr>
        <p:grpSpPr>
          <a:xfrm>
            <a:off x="4572000" y="3583472"/>
            <a:ext cx="3455894" cy="3223464"/>
            <a:chOff x="4572000" y="3827851"/>
            <a:chExt cx="3455894" cy="32234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BBE616-9E0E-42AD-ADBD-48B2D3F01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8893" y="3827851"/>
              <a:ext cx="3401379" cy="226935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0690CD-B47C-46DB-B3D3-A57C76FE9126}"/>
                </a:ext>
              </a:extLst>
            </p:cNvPr>
            <p:cNvSpPr txBox="1"/>
            <p:nvPr/>
          </p:nvSpPr>
          <p:spPr>
            <a:xfrm>
              <a:off x="4572000" y="6097208"/>
              <a:ext cx="3455894" cy="954107"/>
            </a:xfrm>
            <a:prstGeom prst="rect">
              <a:avLst/>
            </a:prstGeom>
            <a:solidFill>
              <a:srgbClr val="0E0E0C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Everyone enjoys reading, but women read more than men.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88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0BDF8D62FB84E948937FD3900E767520" ma:contentTypeVersion="13" ma:contentTypeDescription="สร้างเอกสารใหม่" ma:contentTypeScope="" ma:versionID="2675e5d5a024a72a309d87a1e8add3dd">
  <xsd:schema xmlns:xsd="http://www.w3.org/2001/XMLSchema" xmlns:xs="http://www.w3.org/2001/XMLSchema" xmlns:p="http://schemas.microsoft.com/office/2006/metadata/properties" xmlns:ns3="6835fd46-5c49-456d-a1a2-96c0edff71d2" xmlns:ns4="a18d08ff-f245-408b-bee1-7c01bd28ffa6" targetNamespace="http://schemas.microsoft.com/office/2006/metadata/properties" ma:root="true" ma:fieldsID="c50d391094416ab994dbc718670a650e" ns3:_="" ns4:_="">
    <xsd:import namespace="6835fd46-5c49-456d-a1a2-96c0edff71d2"/>
    <xsd:import namespace="a18d08ff-f245-408b-bee1-7c01bd28ff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5fd46-5c49-456d-a1a2-96c0edff71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d08ff-f245-408b-bee1-7c01bd28ff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4592A3-7709-4AAB-9733-75252E801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5fd46-5c49-456d-a1a2-96c0edff71d2"/>
    <ds:schemaRef ds:uri="a18d08ff-f245-408b-bee1-7c01bd28ff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0CAD75D-3FB9-4B04-9DBF-3C2F53E7D8F4}">
  <ds:schemaRefs>
    <ds:schemaRef ds:uri="http://schemas.microsoft.com/office/2006/documentManagement/types"/>
    <ds:schemaRef ds:uri="6835fd46-5c49-456d-a1a2-96c0edff71d2"/>
    <ds:schemaRef ds:uri="a18d08ff-f245-408b-bee1-7c01bd28ffa6"/>
    <ds:schemaRef ds:uri="http://purl.org/dc/terms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E4937C61-5713-4D30-87EF-8400257FA7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378</Words>
  <Application>Microsoft Office PowerPoint</Application>
  <PresentationFormat>On-screen Show (4:3)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maaja</vt:lpstr>
      <vt:lpstr>Arial</vt:lpstr>
      <vt:lpstr>Calibri</vt:lpstr>
      <vt:lpstr>Calibri Light</vt:lpstr>
      <vt:lpstr>Leelawadee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Srisuda Wongvoraruj</dc:creator>
  <cp:lastModifiedBy>Srisuda Wongvoraruj</cp:lastModifiedBy>
  <cp:revision>58</cp:revision>
  <dcterms:created xsi:type="dcterms:W3CDTF">2021-06-18T14:03:36Z</dcterms:created>
  <dcterms:modified xsi:type="dcterms:W3CDTF">2021-07-01T19:19:29Z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0x0101000BDF8D62FB84E948937FD3900E767520</vt:lpwstr>
  </property>
</Properties>
</file>